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6" r:id="rId4"/>
  </p:sldMasterIdLst>
  <p:notesMasterIdLst>
    <p:notesMasterId r:id="rId13"/>
  </p:notesMasterIdLst>
  <p:handoutMasterIdLst>
    <p:handoutMasterId r:id="rId14"/>
  </p:handoutMasterIdLst>
  <p:sldIdLst>
    <p:sldId id="368" r:id="rId5"/>
    <p:sldId id="342" r:id="rId6"/>
    <p:sldId id="350" r:id="rId7"/>
    <p:sldId id="351" r:id="rId8"/>
    <p:sldId id="354" r:id="rId9"/>
    <p:sldId id="358" r:id="rId10"/>
    <p:sldId id="359" r:id="rId11"/>
    <p:sldId id="370" r:id="rId12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E8178A-5D68-4C76-9292-AB71A2BA38E6}" v="198" dt="2026-09-18T20:25:49.141"/>
  </p1510:revLst>
</p1510:revInfo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4" autoAdjust="0"/>
    <p:restoredTop sz="84967" autoAdjust="0"/>
  </p:normalViewPr>
  <p:slideViewPr>
    <p:cSldViewPr snapToGrid="0">
      <p:cViewPr varScale="1">
        <p:scale>
          <a:sx n="111" d="100"/>
          <a:sy n="111" d="100"/>
        </p:scale>
        <p:origin x="594" y="84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-110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95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Loupias" userId="294f8c55c269efb9" providerId="LiveId" clId="{BB99D340-6852-4E87-AE80-70CD911351AC}"/>
    <pc:docChg chg="custSel addSld delSld modSld">
      <pc:chgData name="Patrick Loupias" userId="294f8c55c269efb9" providerId="LiveId" clId="{BB99D340-6852-4E87-AE80-70CD911351AC}" dt="2026-09-18T20:27:17.217" v="1699" actId="6549"/>
      <pc:docMkLst>
        <pc:docMk/>
      </pc:docMkLst>
      <pc:sldChg chg="modSp mod">
        <pc:chgData name="Patrick Loupias" userId="294f8c55c269efb9" providerId="LiveId" clId="{BB99D340-6852-4E87-AE80-70CD911351AC}" dt="2026-09-18T20:00:12.319" v="177" actId="20577"/>
        <pc:sldMkLst>
          <pc:docMk/>
          <pc:sldMk cId="1450287420" sldId="342"/>
        </pc:sldMkLst>
        <pc:spChg chg="mod">
          <ac:chgData name="Patrick Loupias" userId="294f8c55c269efb9" providerId="LiveId" clId="{BB99D340-6852-4E87-AE80-70CD911351AC}" dt="2026-09-18T20:00:12.319" v="177" actId="20577"/>
          <ac:spMkLst>
            <pc:docMk/>
            <pc:sldMk cId="1450287420" sldId="342"/>
            <ac:spMk id="3" creationId="{D4418541-7290-F1A9-2357-CA26E074EF45}"/>
          </ac:spMkLst>
        </pc:spChg>
      </pc:sldChg>
      <pc:sldChg chg="addSp delSp modSp mod delAnim modAnim">
        <pc:chgData name="Patrick Loupias" userId="294f8c55c269efb9" providerId="LiveId" clId="{BB99D340-6852-4E87-AE80-70CD911351AC}" dt="2026-09-18T20:22:59.011" v="1490" actId="1076"/>
        <pc:sldMkLst>
          <pc:docMk/>
          <pc:sldMk cId="3614869307" sldId="350"/>
        </pc:sldMkLst>
        <pc:spChg chg="mod">
          <ac:chgData name="Patrick Loupias" userId="294f8c55c269efb9" providerId="LiveId" clId="{BB99D340-6852-4E87-AE80-70CD911351AC}" dt="2026-09-18T20:22:44.447" v="1487" actId="20577"/>
          <ac:spMkLst>
            <pc:docMk/>
            <pc:sldMk cId="3614869307" sldId="350"/>
            <ac:spMk id="2" creationId="{EA78D83B-B833-35B1-D090-EC6171DC3941}"/>
          </ac:spMkLst>
        </pc:spChg>
        <pc:spChg chg="mod">
          <ac:chgData name="Patrick Loupias" userId="294f8c55c269efb9" providerId="LiveId" clId="{BB99D340-6852-4E87-AE80-70CD911351AC}" dt="2026-09-18T20:22:59.011" v="1490" actId="1076"/>
          <ac:spMkLst>
            <pc:docMk/>
            <pc:sldMk cId="3614869307" sldId="350"/>
            <ac:spMk id="3" creationId="{1B949336-BF78-8094-74E5-2FD1B2840D95}"/>
          </ac:spMkLst>
        </pc:spChg>
        <pc:spChg chg="add mod">
          <ac:chgData name="Patrick Loupias" userId="294f8c55c269efb9" providerId="LiveId" clId="{BB99D340-6852-4E87-AE80-70CD911351AC}" dt="2026-09-18T20:02:26.331" v="280" actId="6549"/>
          <ac:spMkLst>
            <pc:docMk/>
            <pc:sldMk cId="3614869307" sldId="350"/>
            <ac:spMk id="4" creationId="{05908193-25B9-C326-EE03-8E4420103287}"/>
          </ac:spMkLst>
        </pc:spChg>
        <pc:spChg chg="del mod">
          <ac:chgData name="Patrick Loupias" userId="294f8c55c269efb9" providerId="LiveId" clId="{BB99D340-6852-4E87-AE80-70CD911351AC}" dt="2026-09-18T20:00:45.529" v="179" actId="478"/>
          <ac:spMkLst>
            <pc:docMk/>
            <pc:sldMk cId="3614869307" sldId="350"/>
            <ac:spMk id="15" creationId="{0423E24B-9863-7A39-1FC0-459B027FB487}"/>
          </ac:spMkLst>
        </pc:spChg>
      </pc:sldChg>
      <pc:sldChg chg="modSp">
        <pc:chgData name="Patrick Loupias" userId="294f8c55c269efb9" providerId="LiveId" clId="{BB99D340-6852-4E87-AE80-70CD911351AC}" dt="2026-09-18T20:23:40.041" v="1536" actId="20577"/>
        <pc:sldMkLst>
          <pc:docMk/>
          <pc:sldMk cId="3884236380" sldId="351"/>
        </pc:sldMkLst>
        <pc:spChg chg="mod">
          <ac:chgData name="Patrick Loupias" userId="294f8c55c269efb9" providerId="LiveId" clId="{BB99D340-6852-4E87-AE80-70CD911351AC}" dt="2026-09-18T20:23:40.041" v="1536" actId="20577"/>
          <ac:spMkLst>
            <pc:docMk/>
            <pc:sldMk cId="3884236380" sldId="351"/>
            <ac:spMk id="13" creationId="{18A19F27-2768-A9B4-7E27-0793ABFA8320}"/>
          </ac:spMkLst>
        </pc:spChg>
      </pc:sldChg>
      <pc:sldChg chg="del">
        <pc:chgData name="Patrick Loupias" userId="294f8c55c269efb9" providerId="LiveId" clId="{BB99D340-6852-4E87-AE80-70CD911351AC}" dt="2026-09-18T20:21:57.390" v="1484" actId="47"/>
        <pc:sldMkLst>
          <pc:docMk/>
          <pc:sldMk cId="2193699638" sldId="352"/>
        </pc:sldMkLst>
      </pc:sldChg>
      <pc:sldChg chg="del">
        <pc:chgData name="Patrick Loupias" userId="294f8c55c269efb9" providerId="LiveId" clId="{BB99D340-6852-4E87-AE80-70CD911351AC}" dt="2026-09-18T20:21:57.390" v="1484" actId="47"/>
        <pc:sldMkLst>
          <pc:docMk/>
          <pc:sldMk cId="1119851773" sldId="353"/>
        </pc:sldMkLst>
      </pc:sldChg>
      <pc:sldChg chg="modSp">
        <pc:chgData name="Patrick Loupias" userId="294f8c55c269efb9" providerId="LiveId" clId="{BB99D340-6852-4E87-AE80-70CD911351AC}" dt="2026-09-18T20:24:19.915" v="1582" actId="6549"/>
        <pc:sldMkLst>
          <pc:docMk/>
          <pc:sldMk cId="3087093259" sldId="354"/>
        </pc:sldMkLst>
        <pc:spChg chg="mod">
          <ac:chgData name="Patrick Loupias" userId="294f8c55c269efb9" providerId="LiveId" clId="{BB99D340-6852-4E87-AE80-70CD911351AC}" dt="2026-09-18T20:24:19.915" v="1582" actId="6549"/>
          <ac:spMkLst>
            <pc:docMk/>
            <pc:sldMk cId="3087093259" sldId="354"/>
            <ac:spMk id="3" creationId="{F4222917-C279-76B7-8044-E903DF259984}"/>
          </ac:spMkLst>
        </pc:spChg>
      </pc:sldChg>
      <pc:sldChg chg="del">
        <pc:chgData name="Patrick Loupias" userId="294f8c55c269efb9" providerId="LiveId" clId="{BB99D340-6852-4E87-AE80-70CD911351AC}" dt="2026-09-18T20:21:57.390" v="1484" actId="47"/>
        <pc:sldMkLst>
          <pc:docMk/>
          <pc:sldMk cId="450546843" sldId="355"/>
        </pc:sldMkLst>
      </pc:sldChg>
      <pc:sldChg chg="del">
        <pc:chgData name="Patrick Loupias" userId="294f8c55c269efb9" providerId="LiveId" clId="{BB99D340-6852-4E87-AE80-70CD911351AC}" dt="2026-09-18T20:21:57.390" v="1484" actId="47"/>
        <pc:sldMkLst>
          <pc:docMk/>
          <pc:sldMk cId="1209350647" sldId="356"/>
        </pc:sldMkLst>
      </pc:sldChg>
      <pc:sldChg chg="modSp del mod">
        <pc:chgData name="Patrick Loupias" userId="294f8c55c269efb9" providerId="LiveId" clId="{BB99D340-6852-4E87-AE80-70CD911351AC}" dt="2026-09-18T20:24:39.901" v="1583" actId="47"/>
        <pc:sldMkLst>
          <pc:docMk/>
          <pc:sldMk cId="2120323674" sldId="357"/>
        </pc:sldMkLst>
        <pc:spChg chg="mod">
          <ac:chgData name="Patrick Loupias" userId="294f8c55c269efb9" providerId="LiveId" clId="{BB99D340-6852-4E87-AE80-70CD911351AC}" dt="2026-09-18T20:03:31.741" v="318" actId="20577"/>
          <ac:spMkLst>
            <pc:docMk/>
            <pc:sldMk cId="2120323674" sldId="357"/>
            <ac:spMk id="2" creationId="{9F9111F5-DEBF-6943-145A-06266249191E}"/>
          </ac:spMkLst>
        </pc:spChg>
        <pc:spChg chg="mod">
          <ac:chgData name="Patrick Loupias" userId="294f8c55c269efb9" providerId="LiveId" clId="{BB99D340-6852-4E87-AE80-70CD911351AC}" dt="2026-09-18T20:04:06.271" v="486" actId="6549"/>
          <ac:spMkLst>
            <pc:docMk/>
            <pc:sldMk cId="2120323674" sldId="357"/>
            <ac:spMk id="3" creationId="{7F2ADFFB-556E-1133-B88D-5F3A822FBA21}"/>
          </ac:spMkLst>
        </pc:spChg>
      </pc:sldChg>
      <pc:sldChg chg="addSp delSp modSp mod">
        <pc:chgData name="Patrick Loupias" userId="294f8c55c269efb9" providerId="LiveId" clId="{BB99D340-6852-4E87-AE80-70CD911351AC}" dt="2026-09-18T20:25:35.814" v="1627" actId="313"/>
        <pc:sldMkLst>
          <pc:docMk/>
          <pc:sldMk cId="2703150530" sldId="358"/>
        </pc:sldMkLst>
        <pc:spChg chg="add mod">
          <ac:chgData name="Patrick Loupias" userId="294f8c55c269efb9" providerId="LiveId" clId="{BB99D340-6852-4E87-AE80-70CD911351AC}" dt="2026-09-18T20:25:35.814" v="1627" actId="313"/>
          <ac:spMkLst>
            <pc:docMk/>
            <pc:sldMk cId="2703150530" sldId="358"/>
            <ac:spMk id="2" creationId="{DE6F0AD9-6C9C-3129-4D8E-3BC3B1368DD4}"/>
          </ac:spMkLst>
        </pc:spChg>
        <pc:spChg chg="mod">
          <ac:chgData name="Patrick Loupias" userId="294f8c55c269efb9" providerId="LiveId" clId="{BB99D340-6852-4E87-AE80-70CD911351AC}" dt="2026-09-18T20:05:51.559" v="512" actId="6549"/>
          <ac:spMkLst>
            <pc:docMk/>
            <pc:sldMk cId="2703150530" sldId="358"/>
            <ac:spMk id="3" creationId="{660F7F00-BDB9-4208-C501-77D8B998DC5E}"/>
          </ac:spMkLst>
        </pc:spChg>
        <pc:spChg chg="del">
          <ac:chgData name="Patrick Loupias" userId="294f8c55c269efb9" providerId="LiveId" clId="{BB99D340-6852-4E87-AE80-70CD911351AC}" dt="2026-09-18T20:05:26.282" v="493" actId="478"/>
          <ac:spMkLst>
            <pc:docMk/>
            <pc:sldMk cId="2703150530" sldId="358"/>
            <ac:spMk id="6" creationId="{2767A21E-5982-AEBB-54EC-413D62B1E779}"/>
          </ac:spMkLst>
        </pc:spChg>
        <pc:spChg chg="mod">
          <ac:chgData name="Patrick Loupias" userId="294f8c55c269efb9" providerId="LiveId" clId="{BB99D340-6852-4E87-AE80-70CD911351AC}" dt="2026-09-18T20:25:08.471" v="1625" actId="6549"/>
          <ac:spMkLst>
            <pc:docMk/>
            <pc:sldMk cId="2703150530" sldId="358"/>
            <ac:spMk id="15" creationId="{2B4FC85B-8060-9702-7839-EEFFB46B1A9D}"/>
          </ac:spMkLst>
        </pc:spChg>
      </pc:sldChg>
      <pc:sldChg chg="addSp delSp modSp mod">
        <pc:chgData name="Patrick Loupias" userId="294f8c55c269efb9" providerId="LiveId" clId="{BB99D340-6852-4E87-AE80-70CD911351AC}" dt="2026-09-18T20:26:39.356" v="1674" actId="20577"/>
        <pc:sldMkLst>
          <pc:docMk/>
          <pc:sldMk cId="1947234260" sldId="359"/>
        </pc:sldMkLst>
        <pc:spChg chg="del">
          <ac:chgData name="Patrick Loupias" userId="294f8c55c269efb9" providerId="LiveId" clId="{BB99D340-6852-4E87-AE80-70CD911351AC}" dt="2026-09-18T20:26:08.770" v="1632" actId="478"/>
          <ac:spMkLst>
            <pc:docMk/>
            <pc:sldMk cId="1947234260" sldId="359"/>
            <ac:spMk id="3" creationId="{66EB393D-E1E3-D002-72FA-8234F30882D4}"/>
          </ac:spMkLst>
        </pc:spChg>
        <pc:spChg chg="add mod">
          <ac:chgData name="Patrick Loupias" userId="294f8c55c269efb9" providerId="LiveId" clId="{BB99D340-6852-4E87-AE80-70CD911351AC}" dt="2026-09-18T20:26:39.356" v="1674" actId="20577"/>
          <ac:spMkLst>
            <pc:docMk/>
            <pc:sldMk cId="1947234260" sldId="359"/>
            <ac:spMk id="4" creationId="{33E07DD5-7EB4-071C-C34A-BBB8B47A2B1A}"/>
          </ac:spMkLst>
        </pc:spChg>
        <pc:spChg chg="del">
          <ac:chgData name="Patrick Loupias" userId="294f8c55c269efb9" providerId="LiveId" clId="{BB99D340-6852-4E87-AE80-70CD911351AC}" dt="2026-09-18T20:25:30.361" v="1626" actId="478"/>
          <ac:spMkLst>
            <pc:docMk/>
            <pc:sldMk cId="1947234260" sldId="359"/>
            <ac:spMk id="6" creationId="{45844757-C4C5-DE33-A386-B6F4F55459E8}"/>
          </ac:spMkLst>
        </pc:spChg>
        <pc:spChg chg="add mod">
          <ac:chgData name="Patrick Loupias" userId="294f8c55c269efb9" providerId="LiveId" clId="{BB99D340-6852-4E87-AE80-70CD911351AC}" dt="2026-09-18T20:11:04.300" v="903" actId="13926"/>
          <ac:spMkLst>
            <pc:docMk/>
            <pc:sldMk cId="1947234260" sldId="359"/>
            <ac:spMk id="7" creationId="{05CC14B6-BC75-8144-DF5D-866858E10D37}"/>
          </ac:spMkLst>
        </pc:spChg>
        <pc:spChg chg="del">
          <ac:chgData name="Patrick Loupias" userId="294f8c55c269efb9" providerId="LiveId" clId="{BB99D340-6852-4E87-AE80-70CD911351AC}" dt="2026-09-18T20:07:00.640" v="559" actId="478"/>
          <ac:spMkLst>
            <pc:docMk/>
            <pc:sldMk cId="1947234260" sldId="359"/>
            <ac:spMk id="10" creationId="{D18D8745-94EF-2B33-A336-18085C585929}"/>
          </ac:spMkLst>
        </pc:spChg>
        <pc:spChg chg="del">
          <ac:chgData name="Patrick Loupias" userId="294f8c55c269efb9" providerId="LiveId" clId="{BB99D340-6852-4E87-AE80-70CD911351AC}" dt="2026-09-18T20:07:05.294" v="560" actId="478"/>
          <ac:spMkLst>
            <pc:docMk/>
            <pc:sldMk cId="1947234260" sldId="359"/>
            <ac:spMk id="11" creationId="{43B3BA21-406F-5A24-CAE4-14BF32521E82}"/>
          </ac:spMkLst>
        </pc:spChg>
        <pc:spChg chg="del">
          <ac:chgData name="Patrick Loupias" userId="294f8c55c269efb9" providerId="LiveId" clId="{BB99D340-6852-4E87-AE80-70CD911351AC}" dt="2026-09-18T20:07:07" v="561" actId="478"/>
          <ac:spMkLst>
            <pc:docMk/>
            <pc:sldMk cId="1947234260" sldId="359"/>
            <ac:spMk id="12" creationId="{6FF5A5E8-973B-27CC-32FF-FEEF711B174F}"/>
          </ac:spMkLst>
        </pc:spChg>
        <pc:spChg chg="add del mod">
          <ac:chgData name="Patrick Loupias" userId="294f8c55c269efb9" providerId="LiveId" clId="{BB99D340-6852-4E87-AE80-70CD911351AC}" dt="2026-09-18T20:25:53.933" v="1629" actId="478"/>
          <ac:spMkLst>
            <pc:docMk/>
            <pc:sldMk cId="1947234260" sldId="359"/>
            <ac:spMk id="13" creationId="{983C12BE-2D89-4690-38D4-863000EA4409}"/>
          </ac:spMkLst>
        </pc:spChg>
        <pc:spChg chg="add mod">
          <ac:chgData name="Patrick Loupias" userId="294f8c55c269efb9" providerId="LiveId" clId="{BB99D340-6852-4E87-AE80-70CD911351AC}" dt="2026-09-18T20:25:49.141" v="1628"/>
          <ac:spMkLst>
            <pc:docMk/>
            <pc:sldMk cId="1947234260" sldId="359"/>
            <ac:spMk id="14" creationId="{A2CEC9A9-7BD2-664A-8D70-905D61AA00F7}"/>
          </ac:spMkLst>
        </pc:spChg>
        <pc:spChg chg="mod">
          <ac:chgData name="Patrick Loupias" userId="294f8c55c269efb9" providerId="LiveId" clId="{BB99D340-6852-4E87-AE80-70CD911351AC}" dt="2026-09-18T20:26:02.571" v="1631" actId="14100"/>
          <ac:spMkLst>
            <pc:docMk/>
            <pc:sldMk cId="1947234260" sldId="359"/>
            <ac:spMk id="15" creationId="{74EC8063-1086-5986-A0A9-2308513B66C3}"/>
          </ac:spMkLst>
        </pc:spChg>
        <pc:spChg chg="add del mod">
          <ac:chgData name="Patrick Loupias" userId="294f8c55c269efb9" providerId="LiveId" clId="{BB99D340-6852-4E87-AE80-70CD911351AC}" dt="2026-09-18T20:26:17.461" v="1633" actId="478"/>
          <ac:spMkLst>
            <pc:docMk/>
            <pc:sldMk cId="1947234260" sldId="359"/>
            <ac:spMk id="17" creationId="{C6125C23-2A3C-25A9-20C9-5FE9CB2CD4D6}"/>
          </ac:spMkLst>
        </pc:spChg>
      </pc:sldChg>
      <pc:sldChg chg="del">
        <pc:chgData name="Patrick Loupias" userId="294f8c55c269efb9" providerId="LiveId" clId="{BB99D340-6852-4E87-AE80-70CD911351AC}" dt="2026-09-18T20:21:57.390" v="1484" actId="47"/>
        <pc:sldMkLst>
          <pc:docMk/>
          <pc:sldMk cId="1862308737" sldId="360"/>
        </pc:sldMkLst>
      </pc:sldChg>
      <pc:sldChg chg="del">
        <pc:chgData name="Patrick Loupias" userId="294f8c55c269efb9" providerId="LiveId" clId="{BB99D340-6852-4E87-AE80-70CD911351AC}" dt="2026-09-18T20:21:57.390" v="1484" actId="47"/>
        <pc:sldMkLst>
          <pc:docMk/>
          <pc:sldMk cId="3852539392" sldId="361"/>
        </pc:sldMkLst>
      </pc:sldChg>
      <pc:sldChg chg="del">
        <pc:chgData name="Patrick Loupias" userId="294f8c55c269efb9" providerId="LiveId" clId="{BB99D340-6852-4E87-AE80-70CD911351AC}" dt="2026-09-18T20:21:57.390" v="1484" actId="47"/>
        <pc:sldMkLst>
          <pc:docMk/>
          <pc:sldMk cId="1589282566" sldId="362"/>
        </pc:sldMkLst>
      </pc:sldChg>
      <pc:sldChg chg="del">
        <pc:chgData name="Patrick Loupias" userId="294f8c55c269efb9" providerId="LiveId" clId="{BB99D340-6852-4E87-AE80-70CD911351AC}" dt="2026-09-18T20:21:57.390" v="1484" actId="47"/>
        <pc:sldMkLst>
          <pc:docMk/>
          <pc:sldMk cId="695544473" sldId="363"/>
        </pc:sldMkLst>
      </pc:sldChg>
      <pc:sldChg chg="del">
        <pc:chgData name="Patrick Loupias" userId="294f8c55c269efb9" providerId="LiveId" clId="{BB99D340-6852-4E87-AE80-70CD911351AC}" dt="2026-09-18T20:21:57.390" v="1484" actId="47"/>
        <pc:sldMkLst>
          <pc:docMk/>
          <pc:sldMk cId="2080073338" sldId="364"/>
        </pc:sldMkLst>
      </pc:sldChg>
      <pc:sldChg chg="del">
        <pc:chgData name="Patrick Loupias" userId="294f8c55c269efb9" providerId="LiveId" clId="{BB99D340-6852-4E87-AE80-70CD911351AC}" dt="2026-09-18T20:21:57.390" v="1484" actId="47"/>
        <pc:sldMkLst>
          <pc:docMk/>
          <pc:sldMk cId="2805453402" sldId="365"/>
        </pc:sldMkLst>
      </pc:sldChg>
      <pc:sldChg chg="del">
        <pc:chgData name="Patrick Loupias" userId="294f8c55c269efb9" providerId="LiveId" clId="{BB99D340-6852-4E87-AE80-70CD911351AC}" dt="2026-09-18T20:21:57.390" v="1484" actId="47"/>
        <pc:sldMkLst>
          <pc:docMk/>
          <pc:sldMk cId="1500875954" sldId="366"/>
        </pc:sldMkLst>
      </pc:sldChg>
      <pc:sldChg chg="del">
        <pc:chgData name="Patrick Loupias" userId="294f8c55c269efb9" providerId="LiveId" clId="{BB99D340-6852-4E87-AE80-70CD911351AC}" dt="2026-09-18T20:21:57.390" v="1484" actId="47"/>
        <pc:sldMkLst>
          <pc:docMk/>
          <pc:sldMk cId="1460719616" sldId="367"/>
        </pc:sldMkLst>
      </pc:sldChg>
      <pc:sldChg chg="modSp mod">
        <pc:chgData name="Patrick Loupias" userId="294f8c55c269efb9" providerId="LiveId" clId="{BB99D340-6852-4E87-AE80-70CD911351AC}" dt="2026-09-18T19:59:51.493" v="164" actId="20577"/>
        <pc:sldMkLst>
          <pc:docMk/>
          <pc:sldMk cId="588775839" sldId="368"/>
        </pc:sldMkLst>
        <pc:spChg chg="mod">
          <ac:chgData name="Patrick Loupias" userId="294f8c55c269efb9" providerId="LiveId" clId="{BB99D340-6852-4E87-AE80-70CD911351AC}" dt="2026-09-18T19:59:09.735" v="73" actId="6549"/>
          <ac:spMkLst>
            <pc:docMk/>
            <pc:sldMk cId="588775839" sldId="368"/>
            <ac:spMk id="2" creationId="{A6768171-F501-5EC9-8849-5D0FE73AE00B}"/>
          </ac:spMkLst>
        </pc:spChg>
        <pc:spChg chg="mod">
          <ac:chgData name="Patrick Loupias" userId="294f8c55c269efb9" providerId="LiveId" clId="{BB99D340-6852-4E87-AE80-70CD911351AC}" dt="2026-09-18T19:59:51.493" v="164" actId="20577"/>
          <ac:spMkLst>
            <pc:docMk/>
            <pc:sldMk cId="588775839" sldId="368"/>
            <ac:spMk id="3" creationId="{338A9D03-6CF8-D31E-2E06-88AEBCEF7D9B}"/>
          </ac:spMkLst>
        </pc:spChg>
      </pc:sldChg>
      <pc:sldChg chg="del">
        <pc:chgData name="Patrick Loupias" userId="294f8c55c269efb9" providerId="LiveId" clId="{BB99D340-6852-4E87-AE80-70CD911351AC}" dt="2026-09-18T20:21:57.390" v="1484" actId="47"/>
        <pc:sldMkLst>
          <pc:docMk/>
          <pc:sldMk cId="3882132171" sldId="369"/>
        </pc:sldMkLst>
      </pc:sldChg>
      <pc:sldChg chg="modSp add mod">
        <pc:chgData name="Patrick Loupias" userId="294f8c55c269efb9" providerId="LiveId" clId="{BB99D340-6852-4E87-AE80-70CD911351AC}" dt="2026-09-18T20:27:17.217" v="1699" actId="6549"/>
        <pc:sldMkLst>
          <pc:docMk/>
          <pc:sldMk cId="3015434971" sldId="370"/>
        </pc:sldMkLst>
        <pc:spChg chg="mod">
          <ac:chgData name="Patrick Loupias" userId="294f8c55c269efb9" providerId="LiveId" clId="{BB99D340-6852-4E87-AE80-70CD911351AC}" dt="2026-09-18T20:27:17.217" v="1699" actId="6549"/>
          <ac:spMkLst>
            <pc:docMk/>
            <pc:sldMk cId="3015434971" sldId="370"/>
            <ac:spMk id="3" creationId="{C22D2AD7-845A-774C-6CF5-E0EC6BE2BC6A}"/>
          </ac:spMkLst>
        </pc:spChg>
        <pc:spChg chg="mod">
          <ac:chgData name="Patrick Loupias" userId="294f8c55c269efb9" providerId="LiveId" clId="{BB99D340-6852-4E87-AE80-70CD911351AC}" dt="2026-09-18T20:11:59.970" v="932" actId="20577"/>
          <ac:spMkLst>
            <pc:docMk/>
            <pc:sldMk cId="3015434971" sldId="370"/>
            <ac:spMk id="12" creationId="{7F0EE698-6F2F-822C-31C1-DD8AD737E34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30E99E25-5B65-D93A-3010-8B947D67E6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DAEB28A-33CC-6CF5-1214-F2C3205F67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fr-FR" sz="1200"/>
            </a:lvl1pPr>
          </a:lstStyle>
          <a:p>
            <a:pPr rtl="0"/>
            <a:fld id="{CEC443D7-B39A-4082-ACDA-AF77E4B4529B}" type="datetime1">
              <a:rPr lang="fr-FR" smtClean="0"/>
              <a:t>18/09/2026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3D63414-6160-FF79-B3F6-CD615625C8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583E93F-BDEC-C5F7-2553-8324882C41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fr-FR" sz="1200"/>
            </a:lvl1pPr>
          </a:lstStyle>
          <a:p>
            <a:pPr rtl="0"/>
            <a:fld id="{397C78D2-97D1-4B37-BDD1-08A09BD4CA9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9135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fr-FR" sz="1200"/>
            </a:lvl1pPr>
          </a:lstStyle>
          <a:p>
            <a:fld id="{F06201AB-AE6E-4BD6-8881-470FABF8AC15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fr-FR"/>
            </a:defPPr>
          </a:lstStyle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fr-FR" sz="1200"/>
            </a:lvl1pPr>
          </a:lstStyle>
          <a:p>
            <a:pPr rtl="0"/>
            <a:fld id="{D5939589-3E79-4C82-AA4A-FE78234FAA5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D5939589-3E79-4C82-AA4A-FE78234FAA59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0776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D5939589-3E79-4C82-AA4A-FE78234FAA59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9010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4D1D5-6B1C-220B-198E-C87475D40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id="{DA214FF5-C715-20C3-0E21-93C22D802B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EE2B283A-965E-2B5B-13BF-72D532591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AFBBA25-A575-46EB-B98B-3EE2E3F4D6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D5939589-3E79-4C82-AA4A-FE78234FAA59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5378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 Diapositiv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 lIns="0" tIns="0" rIns="0" bIns="0" rtlCol="0" anchor="b"/>
          <a:lstStyle>
            <a:lvl1pPr algn="l">
              <a:lnSpc>
                <a:spcPts val="5400"/>
              </a:lnSpc>
              <a:defRPr lang="fr-FR" sz="5400" b="1" i="0" cap="all" spc="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e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61510" y="2744546"/>
            <a:ext cx="465456" cy="581432"/>
            <a:chOff x="7843462" y="2744546"/>
            <a:chExt cx="465456" cy="581432"/>
          </a:xfrm>
        </p:grpSpPr>
        <p:sp>
          <p:nvSpPr>
            <p:cNvPr id="19" name="Graphisme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21" name="Graphisme 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23" name="Graphisme 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imag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544" y="614202"/>
            <a:ext cx="5918072" cy="2276856"/>
          </a:xfrm>
        </p:spPr>
        <p:txBody>
          <a:bodyPr lIns="0" tIns="0" rIns="0" bIns="0" rtlCol="0" anchor="b"/>
          <a:lstStyle>
            <a:lvl1pPr algn="r">
              <a:lnSpc>
                <a:spcPts val="4000"/>
              </a:lnSpc>
              <a:defRPr lang="fr-FR" sz="4000" b="1" cap="all" spc="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C738AB3-8054-6E21-C34C-36AF3A31AC4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>
            <a:lvl1pPr>
              <a:defRPr lang="fr-FR"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9" name="Espace réservé d’image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0160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tIns="914400" rtlCol="0" anchor="t">
            <a:noAutofit/>
          </a:bodyPr>
          <a:lstStyle>
            <a:lvl1pPr algn="ctr">
              <a:buNone/>
              <a:defRPr lang="fr-FR" sz="1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fr-FR"/>
              <a:t>Cliquez ici pour ajouter une image.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4FD1B85-4BEF-C1C1-5619-B82E9E44A9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6548" y="3161752"/>
            <a:ext cx="5918068" cy="3144965"/>
          </a:xfrm>
        </p:spPr>
        <p:txBody>
          <a:bodyPr lIns="0" tIns="0" rIns="0" bIns="0" rtlCol="0">
            <a:normAutofit/>
          </a:bodyPr>
          <a:lstStyle>
            <a:lvl1pPr marL="0" indent="0" algn="r">
              <a:spcBef>
                <a:spcPts val="1200"/>
              </a:spcBef>
              <a:buNone/>
              <a:defRPr lang="fr-FR" sz="2400">
                <a:solidFill>
                  <a:schemeClr val="bg1"/>
                </a:solidFill>
              </a:defRPr>
            </a:lvl1pPr>
            <a:lvl2pPr marL="457200" indent="0" algn="r">
              <a:spcBef>
                <a:spcPts val="1200"/>
              </a:spcBef>
              <a:buNone/>
              <a:defRPr lang="fr-FR" sz="2400">
                <a:solidFill>
                  <a:schemeClr val="bg1"/>
                </a:solidFill>
              </a:defRPr>
            </a:lvl2pPr>
            <a:lvl3pPr marL="914400" indent="0" algn="r">
              <a:spcBef>
                <a:spcPts val="1200"/>
              </a:spcBef>
              <a:buNone/>
              <a:defRPr lang="fr-FR" sz="2400">
                <a:solidFill>
                  <a:schemeClr val="bg1"/>
                </a:solidFill>
              </a:defRPr>
            </a:lvl3pPr>
            <a:lvl4pPr marL="1371600" indent="0" algn="r">
              <a:spcBef>
                <a:spcPts val="1200"/>
              </a:spcBef>
              <a:buNone/>
              <a:defRPr lang="fr-FR" sz="2400">
                <a:solidFill>
                  <a:schemeClr val="bg1"/>
                </a:solidFill>
              </a:defRPr>
            </a:lvl4pPr>
            <a:lvl5pPr marL="1828800" indent="0" algn="r">
              <a:buNone/>
              <a:defRPr lang="fr-FR"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3AE7F8D-AE68-4A83-BAB5-3A97D473C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raphisme 12">
            <a:extLst>
              <a:ext uri="{FF2B5EF4-FFF2-40B4-BE49-F238E27FC236}">
                <a16:creationId xmlns:a16="http://schemas.microsoft.com/office/drawing/2014/main" id="{EA1B6985-3E5A-40F4-9268-D4AB3BBF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13" name="Graphisme 13">
            <a:extLst>
              <a:ext uri="{FF2B5EF4-FFF2-40B4-BE49-F238E27FC236}">
                <a16:creationId xmlns:a16="http://schemas.microsoft.com/office/drawing/2014/main" id="{338BC906-9D03-4280-85E8-21A81BC21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17" name="Graphisme 15">
            <a:extLst>
              <a:ext uri="{FF2B5EF4-FFF2-40B4-BE49-F238E27FC236}">
                <a16:creationId xmlns:a16="http://schemas.microsoft.com/office/drawing/2014/main" id="{C5C06D53-C9F6-47E8-BFE1-B8193A1AE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52402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CE9872E9-2F0D-2FEB-0974-F0BBBC5E033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238999" y="6356350"/>
            <a:ext cx="3795615" cy="365125"/>
          </a:xfrm>
        </p:spPr>
        <p:txBody>
          <a:bodyPr rtlCol="0"/>
          <a:lstStyle>
            <a:lvl1pPr>
              <a:defRPr lang="fr-FR">
                <a:solidFill>
                  <a:schemeClr val="bg1"/>
                </a:solidFill>
              </a:defRPr>
            </a:lvl1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imag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386775"/>
            <a:ext cx="8311102" cy="3080335"/>
          </a:xfrm>
        </p:spPr>
        <p:txBody>
          <a:bodyPr lIns="0" tIns="274320" rIns="0" bIns="0" rtlCol="0" anchor="t" anchorCtr="0"/>
          <a:lstStyle>
            <a:lvl1pPr algn="l">
              <a:lnSpc>
                <a:spcPts val="5400"/>
              </a:lnSpc>
              <a:defRPr lang="fr-FR" sz="5400" b="1" i="0" cap="all" spc="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e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9670435">
            <a:off x="7632743" y="794953"/>
            <a:ext cx="465456" cy="581432"/>
            <a:chOff x="7843462" y="2744546"/>
            <a:chExt cx="465456" cy="581432"/>
          </a:xfrm>
        </p:grpSpPr>
        <p:sp>
          <p:nvSpPr>
            <p:cNvPr id="19" name="Graphisme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21" name="Graphisme 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23" name="Graphisme 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sp>
        <p:nvSpPr>
          <p:cNvPr id="3" name="Espace réservé d’image 14">
            <a:extLst>
              <a:ext uri="{FF2B5EF4-FFF2-40B4-BE49-F238E27FC236}">
                <a16:creationId xmlns:a16="http://schemas.microsoft.com/office/drawing/2014/main" id="{01D87F51-D69B-9038-0566-4FDC355AB6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7587" y="411831"/>
            <a:ext cx="3521337" cy="3521344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rtlCol="0" anchor="t" anchorCtr="0">
            <a:noAutofit/>
          </a:bodyPr>
          <a:lstStyle>
            <a:lvl1pPr algn="ctr">
              <a:buNone/>
              <a:defRPr lang="fr-FR"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/>
              <a:t>Cliquez ici pour ajouter une image.</a:t>
            </a:r>
          </a:p>
        </p:txBody>
      </p:sp>
    </p:spTree>
    <p:extLst>
      <p:ext uri="{BB962C8B-B14F-4D97-AF65-F5344CB8AC3E}">
        <p14:creationId xmlns:p14="http://schemas.microsoft.com/office/powerpoint/2010/main" val="1951239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sous-titre + imag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640080"/>
            <a:ext cx="10302240" cy="1852046"/>
          </a:xfrm>
        </p:spPr>
        <p:txBody>
          <a:bodyPr lIns="0" tIns="0" rIns="0" bIns="0" rtlCol="0" anchor="b"/>
          <a:lstStyle>
            <a:lvl1pPr algn="l">
              <a:lnSpc>
                <a:spcPts val="5400"/>
              </a:lnSpc>
              <a:defRPr lang="fr-FR" sz="5400" b="1" i="0" cap="all" spc="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588447"/>
            <a:ext cx="7853678" cy="726645"/>
          </a:xfrm>
        </p:spPr>
        <p:txBody>
          <a:bodyPr lIns="0" tIns="0" rIns="0" bIns="0" rtlCol="0" anchor="t" anchorCtr="0">
            <a:normAutofit/>
          </a:bodyPr>
          <a:lstStyle>
            <a:lvl1pPr marL="0" indent="0" algn="l">
              <a:buNone/>
              <a:defRPr lang="fr-FR" sz="2400">
                <a:solidFill>
                  <a:schemeClr val="bg1"/>
                </a:solidFill>
              </a:defRPr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lvl="0" rtl="0"/>
            <a:r>
              <a:rPr lang="fr-FR"/>
              <a:t>Cliquer pour ajouter du texte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e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7659974" y="4456458"/>
            <a:ext cx="465456" cy="581432"/>
            <a:chOff x="7843462" y="2744546"/>
            <a:chExt cx="465456" cy="581432"/>
          </a:xfrm>
        </p:grpSpPr>
        <p:sp>
          <p:nvSpPr>
            <p:cNvPr id="19" name="Graphisme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21" name="Graphisme 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23" name="Graphisme 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sp>
        <p:nvSpPr>
          <p:cNvPr id="5" name="Espace réservé d’image 14">
            <a:extLst>
              <a:ext uri="{FF2B5EF4-FFF2-40B4-BE49-F238E27FC236}">
                <a16:creationId xmlns:a16="http://schemas.microsoft.com/office/drawing/2014/main" id="{5DDB7824-50BA-B12F-AD49-CA8953CA3A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536252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rtlCol="0" anchor="t" anchorCtr="0">
            <a:noAutofit/>
          </a:bodyPr>
          <a:lstStyle>
            <a:lvl1pPr algn="ctr">
              <a:buNone/>
              <a:defRPr lang="fr-FR"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/>
              <a:t>Cliquez ici pour ajouter une image.</a:t>
            </a:r>
          </a:p>
        </p:txBody>
      </p:sp>
    </p:spTree>
    <p:extLst>
      <p:ext uri="{BB962C8B-B14F-4D97-AF65-F5344CB8AC3E}">
        <p14:creationId xmlns:p14="http://schemas.microsoft.com/office/powerpoint/2010/main" val="652645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, imag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640080"/>
            <a:ext cx="7498080" cy="1280160"/>
          </a:xfrm>
        </p:spPr>
        <p:txBody>
          <a:bodyPr lIns="0" tIns="0" rIns="0" bIns="0" rtlCol="0" anchor="b" anchorCtr="0"/>
          <a:lstStyle>
            <a:lvl1pPr>
              <a:defRPr lang="fr-FR" sz="4000" b="1" cap="all" spc="0" baseline="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2376"/>
            <a:ext cx="520991" cy="517379"/>
          </a:xfrm>
        </p:spPr>
        <p:txBody>
          <a:bodyPr rtlCol="0" anchor="t" anchorCtr="0"/>
          <a:lstStyle>
            <a:lvl1pPr>
              <a:defRPr lang="fr-FR"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Espace réservé d’image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7615" y="895646"/>
            <a:ext cx="1956925" cy="195692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" rtlCol="0" anchor="t" anchorCtr="0">
            <a:noAutofit/>
          </a:bodyPr>
          <a:lstStyle>
            <a:lvl1pPr algn="ctr">
              <a:buNone/>
              <a:defRPr lang="fr-FR" sz="1800"/>
            </a:lvl1pPr>
          </a:lstStyle>
          <a:p>
            <a:pPr rtl="0"/>
            <a:r>
              <a:rPr lang="fr-FR"/>
              <a:t>Cliquez ici pour ajouter une image.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194560"/>
            <a:ext cx="7498080" cy="4023360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10000"/>
              </a:lnSpc>
              <a:buNone/>
              <a:defRPr lang="fr-FR" sz="1800"/>
            </a:lvl1pPr>
            <a:lvl2pPr marL="228600">
              <a:defRPr lang="fr-FR" sz="1600"/>
            </a:lvl2pPr>
            <a:lvl3pPr marL="457200">
              <a:defRPr lang="fr-FR" sz="1400"/>
            </a:lvl3pPr>
            <a:lvl4pPr marL="685800">
              <a:defRPr lang="fr-FR" sz="1200"/>
            </a:lvl4pPr>
            <a:lvl5pPr>
              <a:defRPr lang="fr-FR" sz="14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58B5E78-A531-681D-1312-F21B52D06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70685" y="620661"/>
            <a:ext cx="403448" cy="381782"/>
            <a:chOff x="10969280" y="1780012"/>
            <a:chExt cx="403448" cy="381782"/>
          </a:xfrm>
        </p:grpSpPr>
        <p:sp>
          <p:nvSpPr>
            <p:cNvPr id="17" name="Graphisme 10">
              <a:extLst>
                <a:ext uri="{FF2B5EF4-FFF2-40B4-BE49-F238E27FC236}">
                  <a16:creationId xmlns:a16="http://schemas.microsoft.com/office/drawing/2014/main" id="{AAD06B87-D9B2-4F94-B734-A8F039A20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81590" y="2070656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9" name="Graphisme 11">
              <a:extLst>
                <a:ext uri="{FF2B5EF4-FFF2-40B4-BE49-F238E27FC236}">
                  <a16:creationId xmlns:a16="http://schemas.microsoft.com/office/drawing/2014/main" id="{BB13A13C-36EA-4B13-9175-C5FE95B34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969280" y="1780012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sp>
        <p:nvSpPr>
          <p:cNvPr id="4" name="Espace réservé du pied de page 8">
            <a:extLst>
              <a:ext uri="{FF2B5EF4-FFF2-40B4-BE49-F238E27FC236}">
                <a16:creationId xmlns:a16="http://schemas.microsoft.com/office/drawing/2014/main" id="{5189CAD3-7011-6481-11F8-05B5CB106F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114800" cy="365125"/>
          </a:xfrm>
        </p:spPr>
        <p:txBody>
          <a:bodyPr lIns="0" rIns="91440" rtlCol="0"/>
          <a:lstStyle>
            <a:lvl1pPr algn="l">
              <a:defRPr lang="fr-FR"/>
            </a:lvl1pPr>
          </a:lstStyle>
          <a:p>
            <a:pPr rtl="0"/>
            <a:endParaRPr lang="fr-FR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B7CB27F-7A56-A747-A4D6-5627C2463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 + sous-titre diapositiv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3383280"/>
            <a:ext cx="10302240" cy="1852046"/>
          </a:xfrm>
        </p:spPr>
        <p:txBody>
          <a:bodyPr lIns="0" tIns="274320" rIns="0" bIns="0" rtlCol="0" anchor="t" anchorCtr="0"/>
          <a:lstStyle>
            <a:lvl1pPr algn="l">
              <a:lnSpc>
                <a:spcPts val="5400"/>
              </a:lnSpc>
              <a:defRPr lang="fr-FR" sz="5400" b="1" i="0" cap="all" spc="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966886"/>
            <a:ext cx="10302237" cy="397191"/>
          </a:xfrm>
        </p:spPr>
        <p:txBody>
          <a:bodyPr lIns="0" tIns="0" rIns="0" bIns="0" rtlCol="0" anchor="b" anchorCtr="0">
            <a:normAutofit/>
          </a:bodyPr>
          <a:lstStyle>
            <a:lvl1pPr marL="0" indent="0" algn="l">
              <a:buNone/>
              <a:defRPr lang="fr-FR" sz="2400">
                <a:solidFill>
                  <a:schemeClr val="bg1"/>
                </a:solidFill>
              </a:defRPr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lvl="0" rtl="0"/>
            <a:r>
              <a:rPr lang="fr-FR"/>
              <a:t>Cliquer pour ajouter du texte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97692" y="620298"/>
            <a:ext cx="465456" cy="581432"/>
            <a:chOff x="7843462" y="2744546"/>
            <a:chExt cx="465456" cy="581432"/>
          </a:xfrm>
        </p:grpSpPr>
        <p:sp>
          <p:nvSpPr>
            <p:cNvPr id="19" name="Graphisme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21" name="Graphisme 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23" name="Graphisme 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7912362-D30D-7B0B-BA94-0993B1EBC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2775857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64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85800"/>
            <a:ext cx="9137012" cy="1280160"/>
          </a:xfrm>
        </p:spPr>
        <p:txBody>
          <a:bodyPr lIns="0" tIns="0" rIns="0" bIns="0" rtlCol="0"/>
          <a:lstStyle>
            <a:lvl1pPr>
              <a:defRPr lang="fr-FR" sz="4000" b="1" cap="all" spc="0" baseline="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0F91A5DB-A2CA-1D70-9A06-3869A288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D8DA9DAA-006C-4F4B-980E-E3DF019B24E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2327440"/>
            <a:ext cx="4846320" cy="4040574"/>
          </a:xfrm>
        </p:spPr>
        <p:txBody>
          <a:bodyPr lIns="0" tIns="0" rIns="0" bIns="0" rtlCol="0">
            <a:normAutofit/>
          </a:bodyPr>
          <a:lstStyle>
            <a:lvl1pPr marL="0" indent="0">
              <a:spcAft>
                <a:spcPts val="0"/>
              </a:spcAft>
              <a:buNone/>
              <a:defRPr lang="fr-FR" sz="1800"/>
            </a:lvl1pPr>
            <a:lvl2pPr marL="228600">
              <a:spcBef>
                <a:spcPts val="1200"/>
              </a:spcBef>
              <a:defRPr lang="fr-FR" sz="1800"/>
            </a:lvl2pPr>
            <a:lvl3pPr marL="685800">
              <a:spcBef>
                <a:spcPts val="1200"/>
              </a:spcBef>
              <a:defRPr lang="fr-FR" sz="1800"/>
            </a:lvl3pPr>
            <a:lvl4pPr marL="1143000">
              <a:spcBef>
                <a:spcPts val="1200"/>
              </a:spcBef>
              <a:defRPr lang="fr-FR" sz="1800"/>
            </a:lvl4pPr>
            <a:lvl5pPr marL="1600200">
              <a:spcBef>
                <a:spcPts val="12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23402" y="2327441"/>
            <a:ext cx="4846320" cy="4040574"/>
          </a:xfrm>
        </p:spPr>
        <p:txBody>
          <a:bodyPr lIns="0" tIns="0" rIns="0" bIns="0" rtlCol="0">
            <a:normAutofit/>
          </a:bodyPr>
          <a:lstStyle>
            <a:lvl1pPr marL="0" indent="0">
              <a:spcAft>
                <a:spcPts val="0"/>
              </a:spcAft>
              <a:buNone/>
              <a:defRPr lang="fr-FR" sz="1800"/>
            </a:lvl1pPr>
            <a:lvl2pPr marL="228600">
              <a:spcBef>
                <a:spcPts val="1200"/>
              </a:spcBef>
              <a:defRPr lang="fr-FR" sz="1800"/>
            </a:lvl2pPr>
            <a:lvl3pPr marL="685800">
              <a:spcBef>
                <a:spcPts val="1200"/>
              </a:spcBef>
              <a:defRPr lang="fr-FR" sz="1800"/>
            </a:lvl3pPr>
            <a:lvl4pPr marL="1143000">
              <a:spcBef>
                <a:spcPts val="1200"/>
              </a:spcBef>
              <a:defRPr lang="fr-FR" sz="1800"/>
            </a:lvl4pPr>
            <a:lvl5pPr marL="1600200">
              <a:spcBef>
                <a:spcPts val="12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60F34ED-DA60-4CC2-B735-B0EC5D9FE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sme 15">
            <a:extLst>
              <a:ext uri="{FF2B5EF4-FFF2-40B4-BE49-F238E27FC236}">
                <a16:creationId xmlns:a16="http://schemas.microsoft.com/office/drawing/2014/main" id="{A9475260-301F-4744-B1DA-7B00F6FB4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14" name="Graphisme 16">
            <a:extLst>
              <a:ext uri="{FF2B5EF4-FFF2-40B4-BE49-F238E27FC236}">
                <a16:creationId xmlns:a16="http://schemas.microsoft.com/office/drawing/2014/main" id="{9BBD3F4B-0836-48C5-AC68-747456D1D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16" name="Graphisme 14">
            <a:extLst>
              <a:ext uri="{FF2B5EF4-FFF2-40B4-BE49-F238E27FC236}">
                <a16:creationId xmlns:a16="http://schemas.microsoft.com/office/drawing/2014/main" id="{9B4398D5-99F4-4F83-AA77-9B4177648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6D6A69CF-70D6-AB12-CD8B-FD75B7EE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rtlCol="0"/>
          <a:lstStyle>
            <a:lvl1pPr algn="l">
              <a:defRPr lang="fr-FR"/>
            </a:lvl1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EFE408-BFE1-16DC-F7C6-47F55C171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992" y="0"/>
            <a:ext cx="5779008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572" y="685800"/>
            <a:ext cx="4754880" cy="5670550"/>
          </a:xfrm>
        </p:spPr>
        <p:txBody>
          <a:bodyPr lIns="0" tIns="0" rIns="0" bIns="0" rtlCol="0" anchor="ctr" anchorCtr="0"/>
          <a:lstStyle>
            <a:lvl1pPr algn="l">
              <a:defRPr lang="fr-FR" sz="4000" b="1" cap="all" spc="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22" name="Espace réservé du numéro de diapositive 21">
            <a:extLst>
              <a:ext uri="{FF2B5EF4-FFF2-40B4-BE49-F238E27FC236}">
                <a16:creationId xmlns:a16="http://schemas.microsoft.com/office/drawing/2014/main" id="{4C0ED5DD-6381-0FFD-7B45-D21179A39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D8DA9DAA-006C-4F4B-980E-E3DF019B24E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contenu 5">
            <a:extLst>
              <a:ext uri="{FF2B5EF4-FFF2-40B4-BE49-F238E27FC236}">
                <a16:creationId xmlns:a16="http://schemas.microsoft.com/office/drawing/2014/main" id="{F042E432-AE48-385B-DEA1-32129394CE7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279526" y="1533524"/>
            <a:ext cx="4663440" cy="1895475"/>
          </a:xfrm>
        </p:spPr>
        <p:txBody>
          <a:bodyPr lIns="0" tIns="0" rIns="0" bIns="0" rtlCol="0" anchor="t" anchorCtr="0">
            <a:noAutofit/>
          </a:bodyPr>
          <a:lstStyle>
            <a:lvl1pPr marL="342900" indent="-512064">
              <a:spcBef>
                <a:spcPts val="1000"/>
              </a:spcBef>
              <a:buFont typeface="+mj-lt"/>
              <a:buAutoNum type="arabicPeriod"/>
              <a:defRPr lang="fr-FR" sz="1800"/>
            </a:lvl1pPr>
            <a:lvl2pPr marL="1028700" indent="-342900">
              <a:spcBef>
                <a:spcPts val="1200"/>
              </a:spcBef>
              <a:buFont typeface="+mj-lt"/>
              <a:buAutoNum type="alphaLcPeriod"/>
              <a:defRPr lang="fr-FR" sz="1800"/>
            </a:lvl2pPr>
            <a:lvl3pPr marL="1257300" indent="-342900">
              <a:spcBef>
                <a:spcPts val="1200"/>
              </a:spcBef>
              <a:buFont typeface="+mj-lt"/>
              <a:buAutoNum type="arabicParenR"/>
              <a:defRPr lang="fr-FR" sz="1800"/>
            </a:lvl3pPr>
            <a:lvl4pPr marL="1714500" indent="-342900">
              <a:spcBef>
                <a:spcPts val="1200"/>
              </a:spcBef>
              <a:buFont typeface="+mj-lt"/>
              <a:buAutoNum type="alphaLcParenR"/>
              <a:defRPr lang="fr-FR" sz="1800"/>
            </a:lvl4pPr>
            <a:lvl5pPr marL="2228850" indent="-400050">
              <a:spcBef>
                <a:spcPts val="1200"/>
              </a:spcBef>
              <a:buFont typeface="+mj-lt"/>
              <a:buAutoNum type="romanLcPeriod"/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7" name="Espace réservé du contenu 5">
            <a:extLst>
              <a:ext uri="{FF2B5EF4-FFF2-40B4-BE49-F238E27FC236}">
                <a16:creationId xmlns:a16="http://schemas.microsoft.com/office/drawing/2014/main" id="{DF111B2E-0535-57E2-FE92-620F9307A9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80160" y="3482974"/>
            <a:ext cx="4663440" cy="1190033"/>
          </a:xfrm>
        </p:spPr>
        <p:txBody>
          <a:bodyPr lIns="0" tIns="0" rIns="0" bIns="0" rtlCol="0" anchor="t" anchorCtr="0">
            <a:noAutofit/>
          </a:bodyPr>
          <a:lstStyle>
            <a:lvl1pPr marL="0" indent="0">
              <a:spcBef>
                <a:spcPts val="1200"/>
              </a:spcBef>
              <a:buNone/>
              <a:defRPr lang="fr-FR" sz="1800"/>
            </a:lvl1pPr>
            <a:lvl2pPr marL="457200" indent="0">
              <a:spcBef>
                <a:spcPts val="1200"/>
              </a:spcBef>
              <a:buNone/>
              <a:defRPr lang="fr-FR" sz="1600"/>
            </a:lvl2pPr>
            <a:lvl3pPr marL="914400" indent="0">
              <a:spcBef>
                <a:spcPts val="1200"/>
              </a:spcBef>
              <a:buNone/>
              <a:defRPr lang="fr-FR" sz="1400"/>
            </a:lvl3pPr>
            <a:lvl4pPr marL="1371600" indent="0">
              <a:spcBef>
                <a:spcPts val="1200"/>
              </a:spcBef>
              <a:buNone/>
              <a:defRPr lang="fr-FR" sz="1200"/>
            </a:lvl4pPr>
            <a:lvl5pPr marL="1828800" indent="0">
              <a:spcBef>
                <a:spcPts val="1200"/>
              </a:spcBef>
              <a:buNone/>
              <a:defRPr lang="fr-FR" sz="1200"/>
            </a:lvl5pPr>
          </a:lstStyle>
          <a:p>
            <a:pPr lvl="0" rtl="0"/>
            <a:r>
              <a:rPr lang="fr-FR"/>
              <a:t>Cliquer pour ajouter du texte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1280160" y="4692058"/>
            <a:ext cx="4663440" cy="1584918"/>
          </a:xfrm>
        </p:spPr>
        <p:txBody>
          <a:bodyPr lIns="0" tIns="0" rIns="0" bIns="0" rtlCol="0" anchor="t" anchorCtr="0">
            <a:noAutofit/>
          </a:bodyPr>
          <a:lstStyle>
            <a:lvl1pPr>
              <a:spcBef>
                <a:spcPts val="1200"/>
              </a:spcBef>
              <a:defRPr lang="fr-FR" sz="1800"/>
            </a:lvl1pPr>
            <a:lvl2pPr>
              <a:spcBef>
                <a:spcPts val="1200"/>
              </a:spcBef>
              <a:defRPr lang="fr-FR" sz="1600"/>
            </a:lvl2pPr>
            <a:lvl3pPr>
              <a:spcBef>
                <a:spcPts val="1200"/>
              </a:spcBef>
              <a:defRPr lang="fr-FR" sz="1400"/>
            </a:lvl3pPr>
            <a:lvl4pPr>
              <a:spcBef>
                <a:spcPts val="1200"/>
              </a:spcBef>
              <a:defRPr lang="fr-FR" sz="1200"/>
            </a:lvl4pPr>
            <a:lvl5pPr>
              <a:spcBef>
                <a:spcPts val="1200"/>
              </a:spcBef>
              <a:defRPr lang="fr-FR" sz="12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21" name="Espace réservé du pied de page 20">
            <a:extLst>
              <a:ext uri="{FF2B5EF4-FFF2-40B4-BE49-F238E27FC236}">
                <a16:creationId xmlns:a16="http://schemas.microsoft.com/office/drawing/2014/main" id="{34C23E1A-9E5E-DA12-8E11-83F486766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 rtlCol="0"/>
          <a:lstStyle>
            <a:lvl1pPr algn="l">
              <a:defRPr lang="fr-FR"/>
            </a:lvl1pPr>
          </a:lstStyle>
          <a:p>
            <a:pPr rtl="0"/>
            <a:endParaRPr lang="fr-FR" dirty="0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E3FE6E42-6A8F-C459-87EE-E2A5BAFA8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320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 lIns="0" tIns="0" rIns="0" bIns="0" rtlCol="0" anchor="ctr" anchorCtr="0"/>
          <a:lstStyle>
            <a:lvl1pPr algn="l">
              <a:lnSpc>
                <a:spcPts val="4000"/>
              </a:lnSpc>
              <a:spcBef>
                <a:spcPts val="1000"/>
              </a:spcBef>
              <a:defRPr lang="fr-FR" sz="4000" b="1" i="0" cap="all" spc="0" baseline="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 rtlCol="0"/>
          <a:lstStyle>
            <a:lvl1pPr>
              <a:defRPr lang="fr-FR"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9FB40175-FA51-DA14-A5B2-CD06DE6EC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0161" y="2777067"/>
            <a:ext cx="4663440" cy="3550581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10000"/>
              </a:lnSpc>
              <a:buNone/>
              <a:defRPr lang="fr-FR" sz="1800"/>
            </a:lvl1pPr>
            <a:lvl2pPr marL="228600">
              <a:lnSpc>
                <a:spcPct val="110000"/>
              </a:lnSpc>
              <a:defRPr lang="fr-FR" sz="1600"/>
            </a:lvl2pPr>
            <a:lvl3pPr marL="457200">
              <a:lnSpc>
                <a:spcPct val="110000"/>
              </a:lnSpc>
              <a:defRPr lang="fr-FR" sz="1400"/>
            </a:lvl3pPr>
            <a:lvl4pPr marL="685800">
              <a:lnSpc>
                <a:spcPct val="110000"/>
              </a:lnSpc>
              <a:defRPr lang="fr-FR" sz="1200"/>
            </a:lvl4pPr>
            <a:lvl5pPr marL="914400">
              <a:lnSpc>
                <a:spcPct val="110000"/>
              </a:lnSpc>
              <a:defRPr lang="fr-FR" sz="12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089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sp>
        <p:nvSpPr>
          <p:cNvPr id="13" name="Espace réservé d’image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95553" y="301752"/>
            <a:ext cx="5221224" cy="6263640"/>
          </a:xfrm>
        </p:spPr>
        <p:txBody>
          <a:bodyPr tIns="914400" rtlCol="0" anchor="t" anchorCtr="0"/>
          <a:lstStyle>
            <a:lvl1pPr algn="ctr">
              <a:buNone/>
              <a:defRPr lang="fr-FR">
                <a:solidFill>
                  <a:schemeClr val="bg1"/>
                </a:solidFill>
              </a:defRPr>
            </a:lvl1pPr>
          </a:lstStyle>
          <a:p>
            <a:pPr rtl="0"/>
            <a:r>
              <a:rPr lang="fr-FR"/>
              <a:t>Cliquez ici pour ajouter une image.</a:t>
            </a:r>
          </a:p>
        </p:txBody>
      </p:sp>
      <p:sp>
        <p:nvSpPr>
          <p:cNvPr id="10" name="Espace réservé du pied de page 8">
            <a:extLst>
              <a:ext uri="{FF2B5EF4-FFF2-40B4-BE49-F238E27FC236}">
                <a16:creationId xmlns:a16="http://schemas.microsoft.com/office/drawing/2014/main" id="{7A4AE671-C203-0370-2888-FC8F7D444D1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434825" cy="365125"/>
          </a:xfrm>
        </p:spPr>
        <p:txBody>
          <a:bodyPr rtlCol="0"/>
          <a:lstStyle>
            <a:lvl1pPr algn="l">
              <a:defRPr lang="fr-FR"/>
            </a:lvl1pPr>
          </a:lstStyle>
          <a:p>
            <a:pPr rtl="0"/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1792BFA8-57AD-0B5C-2534-1E862B58D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5127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807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59" y="640080"/>
            <a:ext cx="4815836" cy="2103120"/>
          </a:xfrm>
        </p:spPr>
        <p:txBody>
          <a:bodyPr lIns="0" tIns="0" rIns="0" bIns="0" rtlCol="0" anchor="ctr" anchorCtr="0"/>
          <a:lstStyle>
            <a:lvl1pPr algn="l">
              <a:defRPr lang="fr-FR" sz="4000" b="1" cap="all" spc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6183E8BD-29F0-8F9F-FC7D-73F8067BCDD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>
            <a:lvl1pPr>
              <a:defRPr lang="fr-FR"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5C983CA3-739C-6C20-AFE0-0997370354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31427" y="640080"/>
            <a:ext cx="5122889" cy="2103120"/>
          </a:xfrm>
        </p:spPr>
        <p:txBody>
          <a:bodyPr lIns="0" tIns="0" rIns="0" bIns="0" rtlCol="0" anchor="ctr" anchorCtr="0">
            <a:normAutofit/>
          </a:bodyPr>
          <a:lstStyle>
            <a:lvl1pPr marL="0" indent="0">
              <a:lnSpc>
                <a:spcPct val="110000"/>
              </a:lnSpc>
              <a:buNone/>
              <a:defRPr lang="fr-FR" sz="1800">
                <a:solidFill>
                  <a:schemeClr val="tx1"/>
                </a:solidFill>
              </a:defRPr>
            </a:lvl1pPr>
            <a:lvl2pPr marL="228600">
              <a:lnSpc>
                <a:spcPct val="100000"/>
              </a:lnSpc>
              <a:defRPr lang="fr-FR" sz="1600">
                <a:solidFill>
                  <a:schemeClr val="tx1"/>
                </a:solidFill>
              </a:defRPr>
            </a:lvl2pPr>
            <a:lvl3pPr marL="457200">
              <a:lnSpc>
                <a:spcPct val="100000"/>
              </a:lnSpc>
              <a:defRPr lang="fr-FR" sz="1400">
                <a:solidFill>
                  <a:schemeClr val="tx1"/>
                </a:solidFill>
              </a:defRPr>
            </a:lvl3pPr>
            <a:lvl4pPr marL="685800">
              <a:lnSpc>
                <a:spcPct val="100000"/>
              </a:lnSpc>
              <a:defRPr lang="fr-FR" sz="1200">
                <a:solidFill>
                  <a:schemeClr val="tx1"/>
                </a:solidFill>
              </a:defRPr>
            </a:lvl4pPr>
            <a:lvl5pPr>
              <a:defRPr lang="fr-FR" sz="14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BC9F29C-BBE9-AFB4-AFC6-30BCA4EB2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CBC4D286-C480-B4CF-4406-CACC323F9FAD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280160" y="3017520"/>
            <a:ext cx="10374152" cy="3208866"/>
          </a:xfrm>
        </p:spPr>
        <p:txBody>
          <a:bodyPr rtlCol="0"/>
          <a:lstStyle>
            <a:defPPr>
              <a:defRPr lang="fr-FR"/>
            </a:def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4" name="Espace réservé du pied de page 13">
            <a:extLst>
              <a:ext uri="{FF2B5EF4-FFF2-40B4-BE49-F238E27FC236}">
                <a16:creationId xmlns:a16="http://schemas.microsoft.com/office/drawing/2014/main" id="{0BEE2817-4518-D59A-BD13-29A3D4FE64F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39516" y="6356350"/>
            <a:ext cx="4114800" cy="36512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890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59" y="4970638"/>
            <a:ext cx="9144000" cy="1280160"/>
          </a:xfrm>
        </p:spPr>
        <p:txBody>
          <a:bodyPr lIns="0" tIns="0" rIns="0" bIns="0" rtlCol="0" anchor="b" anchorCtr="0"/>
          <a:lstStyle>
            <a:lvl1pPr algn="l">
              <a:defRPr lang="fr-FR" sz="4000" b="1" cap="all" spc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22" name="Espace réservé du numéro de diapositive 21">
            <a:extLst>
              <a:ext uri="{FF2B5EF4-FFF2-40B4-BE49-F238E27FC236}">
                <a16:creationId xmlns:a16="http://schemas.microsoft.com/office/drawing/2014/main" id="{F0626849-9D2D-3C95-8C10-FA8F325FE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D8DA9DAA-006C-4F4B-980E-E3DF019B24E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685800"/>
            <a:ext cx="4937760" cy="4023360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1200"/>
              </a:spcBef>
              <a:buNone/>
              <a:defRPr lang="fr-FR" sz="1800"/>
            </a:lvl1pPr>
            <a:lvl2pPr marL="457200">
              <a:spcBef>
                <a:spcPts val="1200"/>
              </a:spcBef>
              <a:defRPr lang="fr-FR" sz="1800"/>
            </a:lvl2pPr>
            <a:lvl3pPr marL="914400">
              <a:spcBef>
                <a:spcPts val="1200"/>
              </a:spcBef>
              <a:defRPr lang="fr-FR" sz="1800"/>
            </a:lvl3pPr>
            <a:lvl4pPr marL="1371600">
              <a:spcBef>
                <a:spcPts val="1200"/>
              </a:spcBef>
              <a:defRPr lang="fr-FR" sz="1800"/>
            </a:lvl4pPr>
            <a:lvl5pPr marL="1828800">
              <a:spcBef>
                <a:spcPts val="12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04755" y="685800"/>
            <a:ext cx="4937760" cy="4023360"/>
          </a:xfrm>
        </p:spPr>
        <p:txBody>
          <a:bodyPr lIns="0" tIns="0" rIns="0" bIns="0" rtlCol="0">
            <a:noAutofit/>
          </a:bodyPr>
          <a:lstStyle>
            <a:lvl1pPr>
              <a:spcBef>
                <a:spcPts val="1200"/>
              </a:spcBef>
              <a:defRPr lang="fr-FR" sz="1800"/>
            </a:lvl1pPr>
            <a:lvl2pPr>
              <a:spcBef>
                <a:spcPts val="1200"/>
              </a:spcBef>
              <a:defRPr lang="fr-FR" sz="1800"/>
            </a:lvl2pPr>
            <a:lvl3pPr>
              <a:spcBef>
                <a:spcPts val="1200"/>
              </a:spcBef>
              <a:defRPr lang="fr-FR" sz="1800"/>
            </a:lvl3pPr>
            <a:lvl4pPr>
              <a:spcBef>
                <a:spcPts val="1200"/>
              </a:spcBef>
              <a:defRPr lang="fr-FR" sz="1800"/>
            </a:lvl4pPr>
            <a:lvl5pPr>
              <a:spcBef>
                <a:spcPts val="12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717D91C-F78C-0E4C-FB27-7112AB840A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22570" y="5680647"/>
            <a:ext cx="465456" cy="581432"/>
            <a:chOff x="7843462" y="2744546"/>
            <a:chExt cx="465456" cy="581432"/>
          </a:xfrm>
        </p:grpSpPr>
        <p:sp>
          <p:nvSpPr>
            <p:cNvPr id="15" name="Graphisme 12">
              <a:extLst>
                <a:ext uri="{FF2B5EF4-FFF2-40B4-BE49-F238E27FC236}">
                  <a16:creationId xmlns:a16="http://schemas.microsoft.com/office/drawing/2014/main" id="{CC935CF3-75DF-0DC7-1B2A-E0E0205DF64B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7" name="Graphisme 13">
              <a:extLst>
                <a:ext uri="{FF2B5EF4-FFF2-40B4-BE49-F238E27FC236}">
                  <a16:creationId xmlns:a16="http://schemas.microsoft.com/office/drawing/2014/main" id="{D5782BEB-6319-DEC1-F9ED-BA9201C6B9B7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8" name="Graphisme 15">
              <a:extLst>
                <a:ext uri="{FF2B5EF4-FFF2-40B4-BE49-F238E27FC236}">
                  <a16:creationId xmlns:a16="http://schemas.microsoft.com/office/drawing/2014/main" id="{6E59DFAF-9794-BD12-D89A-422FFFFCE023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sp>
        <p:nvSpPr>
          <p:cNvPr id="21" name="Espace réservé du pied de page 20">
            <a:extLst>
              <a:ext uri="{FF2B5EF4-FFF2-40B4-BE49-F238E27FC236}">
                <a16:creationId xmlns:a16="http://schemas.microsoft.com/office/drawing/2014/main" id="{36444A47-BCB3-5C86-F2B8-25092BE8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 rtlCol="0"/>
          <a:lstStyle>
            <a:lvl1pPr algn="l">
              <a:defRPr lang="fr-FR"/>
            </a:lvl1pPr>
          </a:lstStyle>
          <a:p>
            <a:pPr rtl="0"/>
            <a:endParaRPr lang="fr-FR" dirty="0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C648C53D-49AB-C003-70E8-5117AF079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A96BC1DE-6696-3408-564E-2D73B1266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711518" y="5393214"/>
            <a:ext cx="1097341" cy="736658"/>
            <a:chOff x="10508317" y="446637"/>
            <a:chExt cx="1097341" cy="736658"/>
          </a:xfrm>
        </p:grpSpPr>
        <p:sp>
          <p:nvSpPr>
            <p:cNvPr id="25" name="Graphique 15">
              <a:extLst>
                <a:ext uri="{FF2B5EF4-FFF2-40B4-BE49-F238E27FC236}">
                  <a16:creationId xmlns:a16="http://schemas.microsoft.com/office/drawing/2014/main" id="{268EB1E4-29D6-C3F5-BCBB-FB7E7EE5C2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08317" y="492206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26" name="Graphisme 16">
              <a:extLst>
                <a:ext uri="{FF2B5EF4-FFF2-40B4-BE49-F238E27FC236}">
                  <a16:creationId xmlns:a16="http://schemas.microsoft.com/office/drawing/2014/main" id="{09524D46-140F-2F4F-430B-F59815A07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477944" y="1055581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2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27" name="Graphisme 14">
              <a:extLst>
                <a:ext uri="{FF2B5EF4-FFF2-40B4-BE49-F238E27FC236}">
                  <a16:creationId xmlns:a16="http://schemas.microsoft.com/office/drawing/2014/main" id="{AC75143B-C717-8D04-743C-B40FB5EFB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41555" y="446637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487376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40080"/>
            <a:ext cx="10087699" cy="1280160"/>
          </a:xfrm>
        </p:spPr>
        <p:txBody>
          <a:bodyPr lIns="0" tIns="0" rIns="0" bIns="0" rtlCol="0" anchor="b" anchorCtr="0"/>
          <a:lstStyle>
            <a:lvl1pPr>
              <a:defRPr lang="fr-FR" sz="4000" b="1" cap="all" baseline="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116B8DF0-B7E6-5032-C3C7-E457E793B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D8DA9DAA-006C-4F4B-980E-E3DF019B24E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80160" y="2103119"/>
            <a:ext cx="10087699" cy="4114800"/>
          </a:xfrm>
        </p:spPr>
        <p:txBody>
          <a:bodyPr lIns="0" tIns="0" rIns="0" bIns="0" rtlCol="0"/>
          <a:lstStyle>
            <a:defPPr>
              <a:defRPr lang="fr-FR"/>
            </a:def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C05CAAB-DBA2-4548-AD5F-01BB97FB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DC5F4D40-ADE4-5EEB-436C-8563A49C5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tlCol="0"/>
          <a:lstStyle>
            <a:lvl1pPr algn="l">
              <a:defRPr lang="fr-FR"/>
            </a:lvl1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s d’image et titre 1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897" y="585216"/>
            <a:ext cx="8965094" cy="2276856"/>
          </a:xfrm>
        </p:spPr>
        <p:txBody>
          <a:bodyPr lIns="0" tIns="0" rIns="0" rtlCol="0" anchor="b"/>
          <a:lstStyle>
            <a:lvl1pPr algn="r">
              <a:lnSpc>
                <a:spcPts val="4800"/>
              </a:lnSpc>
              <a:defRPr lang="fr-FR" sz="4800" b="1" cap="all" spc="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’image 14">
            <a:extLst>
              <a:ext uri="{FF2B5EF4-FFF2-40B4-BE49-F238E27FC236}">
                <a16:creationId xmlns:a16="http://schemas.microsoft.com/office/drawing/2014/main" id="{FC9B12A4-113B-B3F6-5926-5C2A6F504AB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71606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rtlCol="0" anchor="t" anchorCtr="0">
            <a:noAutofit/>
          </a:bodyPr>
          <a:lstStyle>
            <a:lvl1pPr algn="ctr">
              <a:buNone/>
              <a:defRPr lang="fr-FR"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/>
              <a:t>Cliquez ici pour ajouter une image.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0609" y="3127248"/>
            <a:ext cx="6117381" cy="3017520"/>
          </a:xfrm>
        </p:spPr>
        <p:txBody>
          <a:bodyPr lIns="0" tIns="0" rIns="0" bIns="0" rtlCol="0">
            <a:normAutofit/>
          </a:bodyPr>
          <a:lstStyle>
            <a:lvl1pPr marL="0" indent="0" algn="r">
              <a:spcBef>
                <a:spcPts val="1200"/>
              </a:spcBef>
              <a:buNone/>
              <a:defRPr lang="fr-FR" sz="2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fr-FR"/>
              <a:t>Cliquer pour ajouter du texte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AF51D36-DB19-27CD-47E0-A4261648D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614240">
            <a:off x="3975343" y="2819532"/>
            <a:ext cx="465456" cy="581432"/>
            <a:chOff x="7843462" y="2744546"/>
            <a:chExt cx="465456" cy="581432"/>
          </a:xfrm>
        </p:grpSpPr>
        <p:sp>
          <p:nvSpPr>
            <p:cNvPr id="4" name="Graphisme 12">
              <a:extLst>
                <a:ext uri="{FF2B5EF4-FFF2-40B4-BE49-F238E27FC236}">
                  <a16:creationId xmlns:a16="http://schemas.microsoft.com/office/drawing/2014/main" id="{3EFED0E0-17D4-C5B0-09D0-B43338A856B3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5" name="Graphisme 13">
              <a:extLst>
                <a:ext uri="{FF2B5EF4-FFF2-40B4-BE49-F238E27FC236}">
                  <a16:creationId xmlns:a16="http://schemas.microsoft.com/office/drawing/2014/main" id="{8F798BBE-9B6F-700D-08A1-09ABC5388CCE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6" name="Graphisme 15">
              <a:extLst>
                <a:ext uri="{FF2B5EF4-FFF2-40B4-BE49-F238E27FC236}">
                  <a16:creationId xmlns:a16="http://schemas.microsoft.com/office/drawing/2014/main" id="{4AE2D1C5-9D85-9049-690C-3AFCE7E2DA56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D0FE75D-ACD3-655E-58A7-8F2C18276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362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6525"/>
            <a:ext cx="10515600" cy="1509713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D8DA9DAA-006C-4F4B-980E-E3DF019B24E2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B5B2B208-F5B9-0151-C982-A389CB0B2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0EEA6CA-DE1E-18ED-E69E-54A1372FE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F973C81-5E94-41F6-CE15-3B4763B3A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C835B5C-F994-9D57-3118-919EE90F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D8DA9DAA-006C-4F4B-980E-E3DF019B24E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394" y="1"/>
            <a:ext cx="9918405" cy="164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5394" y="1825625"/>
            <a:ext cx="99184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fr-FR"/>
            </a:defPPr>
          </a:lstStyle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6121" y="726630"/>
            <a:ext cx="520991" cy="51737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lang="fr-FR" sz="1800" b="1" i="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EF1C86-6A9C-D287-D381-5634A69BF1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35394" y="6356350"/>
            <a:ext cx="27432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lang="fr-F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fr-FR"/>
              <a:t>20XX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1B8477-3F24-EDCB-C8AC-843363639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8999" y="6356350"/>
            <a:ext cx="41148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lang="fr-F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17" r:id="rId2"/>
    <p:sldLayoutId id="2147483728" r:id="rId3"/>
    <p:sldLayoutId id="2147483729" r:id="rId4"/>
    <p:sldLayoutId id="2147483710" r:id="rId5"/>
    <p:sldLayoutId id="2147483727" r:id="rId6"/>
    <p:sldLayoutId id="2147483701" r:id="rId7"/>
    <p:sldLayoutId id="2147483721" r:id="rId8"/>
    <p:sldLayoutId id="2147483720" r:id="rId9"/>
    <p:sldLayoutId id="2147483730" r:id="rId10"/>
    <p:sldLayoutId id="2147483722" r:id="rId11"/>
    <p:sldLayoutId id="2147483698" r:id="rId12"/>
    <p:sldLayoutId id="2147483732" r:id="rId13"/>
    <p:sldLayoutId id="2147483702" r:id="rId14"/>
    <p:sldLayoutId id="2147483703" r:id="rId15"/>
  </p:sldLayoutIdLst>
  <p:hf sldNum="0" hdr="0" ftr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lang="fr-FR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fr-FR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768171-F501-5EC9-8849-5D0FE73AE0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Comment créer son compte et faire son adhésion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38A9D03-6CF8-D31E-2E06-88AEBCEF7D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7231" y="2616727"/>
            <a:ext cx="7853678" cy="1389665"/>
          </a:xfrm>
        </p:spPr>
        <p:txBody>
          <a:bodyPr rtlCol="0">
            <a:normAutofit/>
          </a:bodyPr>
          <a:lstStyle>
            <a:defPPr>
              <a:defRPr lang="fr-FR"/>
            </a:defPPr>
          </a:lstStyle>
          <a:p>
            <a:pPr rtl="0"/>
            <a:r>
              <a:rPr lang="fr-FR" dirty="0"/>
              <a:t>Tuto de création de compte </a:t>
            </a:r>
          </a:p>
          <a:p>
            <a:pPr rtl="0"/>
            <a:r>
              <a:rPr lang="fr-FR" dirty="0"/>
              <a:t>Tuto adhésion</a:t>
            </a:r>
          </a:p>
          <a:p>
            <a:pPr rtl="0"/>
            <a:endParaRPr lang="fr-FR" dirty="0"/>
          </a:p>
        </p:txBody>
      </p:sp>
      <p:pic>
        <p:nvPicPr>
          <p:cNvPr id="6" name="Espace réservé d’image 21">
            <a:extLst>
              <a:ext uri="{FF2B5EF4-FFF2-40B4-BE49-F238E27FC236}">
                <a16:creationId xmlns:a16="http://schemas.microsoft.com/office/drawing/2014/main" id="{56606EF5-1CC7-5421-5CF4-C03704056C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/>
      </p:pic>
      <p:sp>
        <p:nvSpPr>
          <p:cNvPr id="4" name="Sous-titre 2">
            <a:extLst>
              <a:ext uri="{FF2B5EF4-FFF2-40B4-BE49-F238E27FC236}">
                <a16:creationId xmlns:a16="http://schemas.microsoft.com/office/drawing/2014/main" id="{37CC70FD-646F-EFB1-CB0B-517549949AE2}"/>
              </a:ext>
            </a:extLst>
          </p:cNvPr>
          <p:cNvSpPr txBox="1">
            <a:spLocks/>
          </p:cNvSpPr>
          <p:nvPr/>
        </p:nvSpPr>
        <p:spPr>
          <a:xfrm>
            <a:off x="1657231" y="4828255"/>
            <a:ext cx="6193726" cy="13896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defPPr>
              <a:defRPr lang="fr-FR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Ce support décrit </a:t>
            </a:r>
            <a:r>
              <a:rPr lang="fr-FR" dirty="0"/>
              <a:t>la version sur PC mais vous retrouverez les mêmes contenus et menus sur la version mobile, vous pouvez passer de l’un à l’autre avec votre compte</a:t>
            </a:r>
          </a:p>
        </p:txBody>
      </p:sp>
    </p:spTree>
    <p:extLst>
      <p:ext uri="{BB962C8B-B14F-4D97-AF65-F5344CB8AC3E}">
        <p14:creationId xmlns:p14="http://schemas.microsoft.com/office/powerpoint/2010/main" val="588775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64C0E11-7DE4-D558-C3EF-9B3C7A9BF1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 rtlCol="0" anchor="ctr">
            <a:normAutofit/>
          </a:bodyPr>
          <a:lstStyle>
            <a:defPPr>
              <a:defRPr lang="fr-FR"/>
            </a:defPPr>
          </a:lstStyle>
          <a:p>
            <a:pPr rtl="0"/>
            <a:r>
              <a:rPr lang="fr-FR" dirty="0"/>
              <a:t>Encore du changement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418541-7290-F1A9-2357-CA26E074EF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5319" y="2055043"/>
            <a:ext cx="4663440" cy="4510349"/>
          </a:xfrm>
        </p:spPr>
        <p:txBody>
          <a:bodyPr rtlCol="0">
            <a:normAutofit/>
          </a:bodyPr>
          <a:lstStyle>
            <a:defPPr>
              <a:defRPr lang="fr-FR"/>
            </a:defPPr>
          </a:lstStyle>
          <a:p>
            <a:pPr rtl="0"/>
            <a:r>
              <a:rPr lang="fr-FR" dirty="0"/>
              <a:t>Un site moderne</a:t>
            </a:r>
          </a:p>
          <a:p>
            <a:pPr rtl="0"/>
            <a:r>
              <a:rPr lang="fr-FR" dirty="0"/>
              <a:t>Vous y trouverez tout :</a:t>
            </a:r>
          </a:p>
          <a:p>
            <a:pPr lvl="1"/>
            <a:r>
              <a:rPr lang="fr-FR" dirty="0"/>
              <a:t>Les inscriptions</a:t>
            </a:r>
          </a:p>
          <a:p>
            <a:pPr lvl="1"/>
            <a:r>
              <a:rPr lang="fr-FR" dirty="0"/>
              <a:t>Le calendrier</a:t>
            </a:r>
          </a:p>
          <a:p>
            <a:pPr lvl="1"/>
            <a:r>
              <a:rPr lang="fr-FR" dirty="0"/>
              <a:t>Les photos et vidéos</a:t>
            </a:r>
          </a:p>
          <a:p>
            <a:pPr lvl="1"/>
            <a:r>
              <a:rPr lang="fr-FR" dirty="0"/>
              <a:t>Le magasin</a:t>
            </a:r>
          </a:p>
          <a:p>
            <a:pPr lvl="1"/>
            <a:r>
              <a:rPr lang="fr-FR" dirty="0"/>
              <a:t>Des forums</a:t>
            </a:r>
          </a:p>
          <a:p>
            <a:pPr lvl="1"/>
            <a:r>
              <a:rPr lang="fr-FR" dirty="0"/>
              <a:t>Et plus encore</a:t>
            </a:r>
          </a:p>
          <a:p>
            <a:pPr rtl="0"/>
            <a:r>
              <a:rPr lang="fr-FR" dirty="0"/>
              <a:t>Et pourtant, il sera simple à utiliser</a:t>
            </a:r>
          </a:p>
          <a:p>
            <a:pPr rtl="0"/>
            <a:r>
              <a:rPr lang="fr-FR" dirty="0"/>
              <a:t>Le tester c’est l’approuver</a:t>
            </a:r>
          </a:p>
          <a:p>
            <a:pPr rtl="0"/>
            <a:endParaRPr lang="fr-FR" dirty="0"/>
          </a:p>
        </p:txBody>
      </p:sp>
      <p:pic>
        <p:nvPicPr>
          <p:cNvPr id="6" name="Espace réservé pour une image  5" descr="Une image contenant casque, équipement sportif, véhicule, roue&#10;&#10;Le contenu généré par l’IA peut être incorrect.">
            <a:extLst>
              <a:ext uri="{FF2B5EF4-FFF2-40B4-BE49-F238E27FC236}">
                <a16:creationId xmlns:a16="http://schemas.microsoft.com/office/drawing/2014/main" id="{948D6231-1AA6-DEFE-02F5-7472CDB47AA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6642" r="-1" b="-1"/>
          <a:stretch>
            <a:fillRect/>
          </a:stretch>
        </p:blipFill>
        <p:spPr>
          <a:xfrm>
            <a:off x="6695553" y="301752"/>
            <a:ext cx="5221224" cy="6263640"/>
          </a:xfrm>
          <a:noFill/>
        </p:spPr>
      </p:pic>
    </p:spTree>
    <p:extLst>
      <p:ext uri="{BB962C8B-B14F-4D97-AF65-F5344CB8AC3E}">
        <p14:creationId xmlns:p14="http://schemas.microsoft.com/office/powerpoint/2010/main" val="1450287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78D83B-B833-35B1-D090-EC6171DC3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809" y="0"/>
            <a:ext cx="4815836" cy="1390650"/>
          </a:xfrm>
        </p:spPr>
        <p:txBody>
          <a:bodyPr anchor="ctr">
            <a:normAutofit/>
          </a:bodyPr>
          <a:lstStyle/>
          <a:p>
            <a:r>
              <a:rPr lang="fr-FR" dirty="0"/>
              <a:t>Le trouver :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949336-BF78-8094-74E5-2FD1B2840D95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428619" y="482419"/>
            <a:ext cx="7458580" cy="8029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Une URL : https://</a:t>
            </a:r>
            <a:r>
              <a:rPr lang="fr-FR" sz="2400" dirty="0">
                <a:highlight>
                  <a:srgbClr val="00FFFF"/>
                </a:highlight>
              </a:rPr>
              <a:t>www.racmireval.com</a:t>
            </a:r>
          </a:p>
        </p:txBody>
      </p:sp>
      <p:pic>
        <p:nvPicPr>
          <p:cNvPr id="14" name="Espace réservé du contenu 13" descr="Une image contenant texte, capture d’écran, logiciel, Site web">
            <a:extLst>
              <a:ext uri="{FF2B5EF4-FFF2-40B4-BE49-F238E27FC236}">
                <a16:creationId xmlns:a16="http://schemas.microsoft.com/office/drawing/2014/main" id="{3D9C3706-91CF-A209-F4DC-EE87079DEA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5762" y="1709167"/>
            <a:ext cx="8237824" cy="4944990"/>
          </a:xfrm>
        </p:spPr>
      </p:pic>
      <p:sp>
        <p:nvSpPr>
          <p:cNvPr id="4" name="Légende : flèche courbée 3">
            <a:extLst>
              <a:ext uri="{FF2B5EF4-FFF2-40B4-BE49-F238E27FC236}">
                <a16:creationId xmlns:a16="http://schemas.microsoft.com/office/drawing/2014/main" id="{05908193-25B9-C326-EE03-8E4420103287}"/>
              </a:ext>
            </a:extLst>
          </p:cNvPr>
          <p:cNvSpPr/>
          <p:nvPr/>
        </p:nvSpPr>
        <p:spPr>
          <a:xfrm>
            <a:off x="3599061" y="981642"/>
            <a:ext cx="1659117" cy="89554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8290"/>
              <a:gd name="adj6" fmla="val -121667"/>
            </a:avLst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77000">
                <a:schemeClr val="accent5">
                  <a:lumMod val="105000"/>
                  <a:satMod val="103000"/>
                  <a:tint val="73000"/>
                </a:schemeClr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Pour créer le compte</a:t>
            </a:r>
          </a:p>
        </p:txBody>
      </p:sp>
    </p:spTree>
    <p:extLst>
      <p:ext uri="{BB962C8B-B14F-4D97-AF65-F5344CB8AC3E}">
        <p14:creationId xmlns:p14="http://schemas.microsoft.com/office/powerpoint/2010/main" val="361486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A9FBA-6716-548E-DEB5-FBD73291C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C1287F-E408-D148-4056-0BB9923FB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809" y="0"/>
            <a:ext cx="4815836" cy="1390650"/>
          </a:xfrm>
        </p:spPr>
        <p:txBody>
          <a:bodyPr anchor="ctr">
            <a:normAutofit/>
          </a:bodyPr>
          <a:lstStyle/>
          <a:p>
            <a:r>
              <a:rPr lang="fr-FR" dirty="0"/>
              <a:t>Créer son compte</a:t>
            </a:r>
          </a:p>
        </p:txBody>
      </p:sp>
      <p:pic>
        <p:nvPicPr>
          <p:cNvPr id="7" name="Espace réservé du contenu 6" descr="Une image contenant texte, capture d’écran, logiciel, Site web&#10;&#10;Le contenu généré par l’IA peut être incorrect.">
            <a:extLst>
              <a:ext uri="{FF2B5EF4-FFF2-40B4-BE49-F238E27FC236}">
                <a16:creationId xmlns:a16="http://schemas.microsoft.com/office/drawing/2014/main" id="{451DA9D4-67EC-5D81-1419-31B562AA59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0460" y="1084509"/>
            <a:ext cx="9725731" cy="5658607"/>
          </a:xfrm>
        </p:spPr>
      </p:pic>
      <p:sp>
        <p:nvSpPr>
          <p:cNvPr id="10" name="Légende : flèche courbée 9">
            <a:extLst>
              <a:ext uri="{FF2B5EF4-FFF2-40B4-BE49-F238E27FC236}">
                <a16:creationId xmlns:a16="http://schemas.microsoft.com/office/drawing/2014/main" id="{2372D92D-8D8D-C561-F745-1B8C5A134746}"/>
              </a:ext>
            </a:extLst>
          </p:cNvPr>
          <p:cNvSpPr/>
          <p:nvPr/>
        </p:nvSpPr>
        <p:spPr>
          <a:xfrm>
            <a:off x="9661981" y="4774676"/>
            <a:ext cx="1659117" cy="89554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8290"/>
              <a:gd name="adj6" fmla="val -121667"/>
            </a:avLst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77000">
                <a:schemeClr val="accent5">
                  <a:lumMod val="105000"/>
                  <a:satMod val="103000"/>
                  <a:tint val="73000"/>
                </a:schemeClr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Et on crée son compte,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else</a:t>
            </a:r>
            <a:r>
              <a:rPr lang="fr-FR" dirty="0"/>
              <a:t> ?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18A19F27-2768-A9B4-7E27-0793ABFA8320}"/>
              </a:ext>
            </a:extLst>
          </p:cNvPr>
          <p:cNvSpPr txBox="1">
            <a:spLocks/>
          </p:cNvSpPr>
          <p:nvPr/>
        </p:nvSpPr>
        <p:spPr>
          <a:xfrm>
            <a:off x="4428620" y="318517"/>
            <a:ext cx="7458580" cy="1240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fr-FR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Pour avoir accès au contenu privé du club et pouvoir remplir la demande d’adhésion</a:t>
            </a:r>
          </a:p>
        </p:txBody>
      </p:sp>
    </p:spTree>
    <p:extLst>
      <p:ext uri="{BB962C8B-B14F-4D97-AF65-F5344CB8AC3E}">
        <p14:creationId xmlns:p14="http://schemas.microsoft.com/office/powerpoint/2010/main" val="388423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1DAE1-F741-ECF9-DCC8-BD4F0960D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EF5EB6-C23D-6895-E005-7511914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809" y="0"/>
            <a:ext cx="4815836" cy="1390650"/>
          </a:xfrm>
        </p:spPr>
        <p:txBody>
          <a:bodyPr anchor="ctr">
            <a:normAutofit/>
          </a:bodyPr>
          <a:lstStyle/>
          <a:p>
            <a:r>
              <a:rPr lang="fr-FR" dirty="0"/>
              <a:t>Se connecter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222917-C279-76B7-8044-E903DF259984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126204" y="516480"/>
            <a:ext cx="7458580" cy="1240155"/>
          </a:xfrm>
        </p:spPr>
        <p:txBody>
          <a:bodyPr>
            <a:normAutofit/>
          </a:bodyPr>
          <a:lstStyle/>
          <a:p>
            <a:r>
              <a:rPr lang="fr-FR" sz="2400" dirty="0"/>
              <a:t>Lorsque le compte est créé</a:t>
            </a:r>
          </a:p>
        </p:txBody>
      </p:sp>
      <p:pic>
        <p:nvPicPr>
          <p:cNvPr id="14" name="Espace réservé du contenu 13" descr="Une image contenant texte, capture d’écran, logiciel, Site web">
            <a:extLst>
              <a:ext uri="{FF2B5EF4-FFF2-40B4-BE49-F238E27FC236}">
                <a16:creationId xmlns:a16="http://schemas.microsoft.com/office/drawing/2014/main" id="{0B257A88-7AC3-C745-B88F-466EF4901A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5041" y="1238293"/>
            <a:ext cx="9220494" cy="5534866"/>
          </a:xfrm>
        </p:spPr>
      </p:pic>
      <p:sp>
        <p:nvSpPr>
          <p:cNvPr id="15" name="Légende : flèche courbée 14">
            <a:extLst>
              <a:ext uri="{FF2B5EF4-FFF2-40B4-BE49-F238E27FC236}">
                <a16:creationId xmlns:a16="http://schemas.microsoft.com/office/drawing/2014/main" id="{01C64060-4B31-CCBD-1780-36347C9F9E19}"/>
              </a:ext>
            </a:extLst>
          </p:cNvPr>
          <p:cNvSpPr/>
          <p:nvPr/>
        </p:nvSpPr>
        <p:spPr>
          <a:xfrm>
            <a:off x="3308810" y="2181169"/>
            <a:ext cx="1659117" cy="89554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84342"/>
              <a:gd name="adj6" fmla="val -78485"/>
            </a:avLst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77000">
                <a:schemeClr val="accent5">
                  <a:lumMod val="105000"/>
                  <a:satMod val="103000"/>
                  <a:tint val="73000"/>
                </a:schemeClr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Pour se connecter sur le site</a:t>
            </a:r>
          </a:p>
        </p:txBody>
      </p:sp>
    </p:spTree>
    <p:extLst>
      <p:ext uri="{BB962C8B-B14F-4D97-AF65-F5344CB8AC3E}">
        <p14:creationId xmlns:p14="http://schemas.microsoft.com/office/powerpoint/2010/main" val="308709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2A7C9-BD54-2EF9-0FE3-EA76C4669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0F7F00-BDB9-4208-C501-77D8B998DC5E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249371" y="150495"/>
            <a:ext cx="8239027" cy="1240155"/>
          </a:xfrm>
        </p:spPr>
        <p:txBody>
          <a:bodyPr>
            <a:normAutofit/>
          </a:bodyPr>
          <a:lstStyle/>
          <a:p>
            <a:r>
              <a:rPr lang="fr-FR" sz="2400" dirty="0"/>
              <a:t>Un compte est obligatoire</a:t>
            </a:r>
          </a:p>
          <a:p>
            <a:r>
              <a:rPr lang="fr-FR" sz="2400" dirty="0"/>
              <a:t>Compléter la fiche d’adhésion au club</a:t>
            </a:r>
          </a:p>
        </p:txBody>
      </p:sp>
      <p:pic>
        <p:nvPicPr>
          <p:cNvPr id="7" name="Espace réservé du contenu 6" descr="Une image contenant texte, capture d’écran, Site web, logiciel&#10;&#10;Le contenu généré par l’IA peut être incorrect.">
            <a:extLst>
              <a:ext uri="{FF2B5EF4-FFF2-40B4-BE49-F238E27FC236}">
                <a16:creationId xmlns:a16="http://schemas.microsoft.com/office/drawing/2014/main" id="{00D66639-0F5B-B7B0-D768-482BA2CF93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9650" y="1212071"/>
            <a:ext cx="8420099" cy="5495434"/>
          </a:xfrm>
        </p:spPr>
      </p:pic>
      <p:sp>
        <p:nvSpPr>
          <p:cNvPr id="15" name="Légende : flèche courbée 14">
            <a:extLst>
              <a:ext uri="{FF2B5EF4-FFF2-40B4-BE49-F238E27FC236}">
                <a16:creationId xmlns:a16="http://schemas.microsoft.com/office/drawing/2014/main" id="{2B4FC85B-8060-9702-7839-EEFFB46B1A9D}"/>
              </a:ext>
            </a:extLst>
          </p:cNvPr>
          <p:cNvSpPr/>
          <p:nvPr/>
        </p:nvSpPr>
        <p:spPr>
          <a:xfrm>
            <a:off x="9673590" y="2116317"/>
            <a:ext cx="2356485" cy="140793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3840"/>
              <a:gd name="adj6" fmla="val -208408"/>
            </a:avLst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77000">
                <a:schemeClr val="accent5">
                  <a:lumMod val="105000"/>
                  <a:satMod val="103000"/>
                  <a:tint val="73000"/>
                </a:schemeClr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INFOS PRATIQUES puis Adhésion au club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E6F0AD9-6C9C-3129-4D8E-3BC3B1368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809" y="0"/>
            <a:ext cx="4815836" cy="1390650"/>
          </a:xfrm>
        </p:spPr>
        <p:txBody>
          <a:bodyPr anchor="ctr">
            <a:normAutofit/>
          </a:bodyPr>
          <a:lstStyle/>
          <a:p>
            <a:r>
              <a:rPr lang="fr-FR" dirty="0"/>
              <a:t>Demande adhésion</a:t>
            </a:r>
          </a:p>
        </p:txBody>
      </p:sp>
    </p:spTree>
    <p:extLst>
      <p:ext uri="{BB962C8B-B14F-4D97-AF65-F5344CB8AC3E}">
        <p14:creationId xmlns:p14="http://schemas.microsoft.com/office/powerpoint/2010/main" val="2703150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B22F9-E041-413B-D65C-31B6EBA18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EAE853A5-EF26-CEDA-B82B-5FA115A36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531" y="1390922"/>
            <a:ext cx="8482769" cy="5467078"/>
          </a:xfrm>
          <a:prstGeom prst="rect">
            <a:avLst/>
          </a:prstGeom>
        </p:spPr>
      </p:pic>
      <p:sp>
        <p:nvSpPr>
          <p:cNvPr id="15" name="Légende : flèche courbée 14">
            <a:extLst>
              <a:ext uri="{FF2B5EF4-FFF2-40B4-BE49-F238E27FC236}">
                <a16:creationId xmlns:a16="http://schemas.microsoft.com/office/drawing/2014/main" id="{74EC8063-1086-5986-A0A9-2308513B66C3}"/>
              </a:ext>
            </a:extLst>
          </p:cNvPr>
          <p:cNvSpPr/>
          <p:nvPr/>
        </p:nvSpPr>
        <p:spPr>
          <a:xfrm>
            <a:off x="8603454" y="859057"/>
            <a:ext cx="2723029" cy="62557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7159"/>
              <a:gd name="adj6" fmla="val -169320"/>
            </a:avLst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77000">
                <a:schemeClr val="accent5">
                  <a:lumMod val="105000"/>
                  <a:satMod val="103000"/>
                  <a:tint val="73000"/>
                </a:schemeClr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Plus de formulaire papier, tout est ici</a:t>
            </a:r>
          </a:p>
        </p:txBody>
      </p:sp>
      <p:sp>
        <p:nvSpPr>
          <p:cNvPr id="4" name="Légende : flèche courbée 3">
            <a:extLst>
              <a:ext uri="{FF2B5EF4-FFF2-40B4-BE49-F238E27FC236}">
                <a16:creationId xmlns:a16="http://schemas.microsoft.com/office/drawing/2014/main" id="{33E07DD5-7EB4-071C-C34A-BBB8B47A2B1A}"/>
              </a:ext>
            </a:extLst>
          </p:cNvPr>
          <p:cNvSpPr/>
          <p:nvPr/>
        </p:nvSpPr>
        <p:spPr>
          <a:xfrm>
            <a:off x="8221016" y="2683456"/>
            <a:ext cx="3105467" cy="149108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28736"/>
              <a:gd name="adj6" fmla="val -130896"/>
            </a:avLst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77000">
                <a:schemeClr val="accent5">
                  <a:lumMod val="105000"/>
                  <a:satMod val="103000"/>
                  <a:tint val="73000"/>
                </a:schemeClr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Complétez en fonction de votre situation, votre tarif adhésion automatiquement</a:t>
            </a:r>
          </a:p>
        </p:txBody>
      </p:sp>
      <p:sp>
        <p:nvSpPr>
          <p:cNvPr id="7" name="Légende : flèche courbée 6">
            <a:extLst>
              <a:ext uri="{FF2B5EF4-FFF2-40B4-BE49-F238E27FC236}">
                <a16:creationId xmlns:a16="http://schemas.microsoft.com/office/drawing/2014/main" id="{05CC14B6-BC75-8144-DF5D-866858E10D37}"/>
              </a:ext>
            </a:extLst>
          </p:cNvPr>
          <p:cNvSpPr/>
          <p:nvPr/>
        </p:nvSpPr>
        <p:spPr>
          <a:xfrm>
            <a:off x="8636141" y="4720076"/>
            <a:ext cx="3105467" cy="149108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1543"/>
              <a:gd name="adj6" fmla="val -143397"/>
            </a:avLst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77000">
                <a:schemeClr val="accent5">
                  <a:lumMod val="105000"/>
                  <a:satMod val="103000"/>
                  <a:tint val="73000"/>
                </a:schemeClr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Les divers documents sont à votre disposition dans la rubrique ‘</a:t>
            </a:r>
            <a:r>
              <a:rPr lang="fr-FR" dirty="0">
                <a:highlight>
                  <a:srgbClr val="FF0000"/>
                </a:highlight>
              </a:rPr>
              <a:t>Infos pratiques/documents</a:t>
            </a:r>
            <a:r>
              <a:rPr lang="fr-FR" dirty="0"/>
              <a:t>’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A2CEC9A9-7BD2-664A-8D70-905D61AA00F7}"/>
              </a:ext>
            </a:extLst>
          </p:cNvPr>
          <p:cNvSpPr txBox="1">
            <a:spLocks/>
          </p:cNvSpPr>
          <p:nvPr/>
        </p:nvSpPr>
        <p:spPr>
          <a:xfrm>
            <a:off x="765809" y="0"/>
            <a:ext cx="4815836" cy="139065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>
              <a:defRPr lang="fr-FR"/>
            </a:defPPr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lang="fr-FR" sz="4000" b="1" kern="1200" cap="all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Demande adhésion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7234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D5D46-FA4B-D111-01CB-92FA3797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F0EE698-6F2F-822C-31C1-DD8AD737E3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 rtlCol="0" anchor="ctr">
            <a:normAutofit/>
          </a:bodyPr>
          <a:lstStyle>
            <a:defPPr>
              <a:defRPr lang="fr-FR"/>
            </a:defPPr>
          </a:lstStyle>
          <a:p>
            <a:pPr rtl="0"/>
            <a:r>
              <a:rPr lang="fr-FR" dirty="0"/>
              <a:t>Et ensuite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2D2AD7-845A-774C-6CF5-E0EC6BE2BC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5319" y="2055043"/>
            <a:ext cx="4663440" cy="4510349"/>
          </a:xfrm>
        </p:spPr>
        <p:txBody>
          <a:bodyPr rtlCol="0">
            <a:normAutofit/>
          </a:bodyPr>
          <a:lstStyle>
            <a:defPPr>
              <a:defRPr lang="fr-FR"/>
            </a:defPPr>
          </a:lstStyle>
          <a:p>
            <a:pPr rtl="0"/>
            <a:r>
              <a:rPr lang="fr-FR" dirty="0"/>
              <a:t>A réception de votre demande d’adhésion, l’administrateur du site vous donne les </a:t>
            </a:r>
            <a:r>
              <a:rPr lang="fr-FR"/>
              <a:t>droits d’accès </a:t>
            </a:r>
            <a:r>
              <a:rPr lang="fr-FR" dirty="0"/>
              <a:t>à la totalité du site.</a:t>
            </a:r>
          </a:p>
          <a:p>
            <a:pPr rtl="0"/>
            <a:r>
              <a:rPr lang="fr-FR" dirty="0"/>
              <a:t>Le paiement en ligne est en cours de mise en œuvre</a:t>
            </a:r>
          </a:p>
          <a:p>
            <a:pPr rtl="0"/>
            <a:endParaRPr lang="fr-FR" dirty="0"/>
          </a:p>
          <a:p>
            <a:pPr rtl="0"/>
            <a:endParaRPr lang="fr-FR" dirty="0"/>
          </a:p>
          <a:p>
            <a:pPr rtl="0"/>
            <a:r>
              <a:rPr lang="fr-FR" dirty="0"/>
              <a:t>Un tuto complet est à disposition sur le site pour vous faciliter sa découverte (Infos pratiques/Documents)</a:t>
            </a:r>
          </a:p>
          <a:p>
            <a:pPr rtl="0"/>
            <a:endParaRPr lang="fr-FR" dirty="0"/>
          </a:p>
        </p:txBody>
      </p:sp>
      <p:pic>
        <p:nvPicPr>
          <p:cNvPr id="6" name="Espace réservé pour une image  5" descr="Une image contenant casque, équipement sportif, véhicule, roue&#10;&#10;Le contenu généré par l’IA peut être incorrect.">
            <a:extLst>
              <a:ext uri="{FF2B5EF4-FFF2-40B4-BE49-F238E27FC236}">
                <a16:creationId xmlns:a16="http://schemas.microsoft.com/office/drawing/2014/main" id="{4EC40229-0494-8FC6-4449-65E39BCEAAC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6642" r="-1" b="-1"/>
          <a:stretch>
            <a:fillRect/>
          </a:stretch>
        </p:blipFill>
        <p:spPr>
          <a:xfrm>
            <a:off x="6695553" y="301752"/>
            <a:ext cx="5221224" cy="6263640"/>
          </a:xfrm>
          <a:noFill/>
        </p:spPr>
      </p:pic>
    </p:spTree>
    <p:extLst>
      <p:ext uri="{BB962C8B-B14F-4D97-AF65-F5344CB8AC3E}">
        <p14:creationId xmlns:p14="http://schemas.microsoft.com/office/powerpoint/2010/main" val="3015434971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892861_TF89338750_Win32" id="{5DA64B16-7A8A-49A5-8E07-0E2BEF5E28A7}" vid="{3638B087-4232-4E2F-9948-81156348312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E87F72-70BF-43BC-A0D4-53665DC1267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52D646E0-DCC8-4209-B539-AA58186B68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ABD9919-8F5A-4B99-83E1-E90FE1DCF2E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{36165B3D-AEBC-45A2-A36F-472660DB61DC}TF54b766f8-63ee-43b7-9d15-113a5f305028f8e4c43e_win32-229039d713b5</Template>
  <TotalTime>3233</TotalTime>
  <Words>253</Words>
  <Application>Microsoft Office PowerPoint</Application>
  <PresentationFormat>Grand écran</PresentationFormat>
  <Paragraphs>41</Paragraphs>
  <Slides>8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Univers</vt:lpstr>
      <vt:lpstr>GradientVTI</vt:lpstr>
      <vt:lpstr>Comment créer son compte et faire son adhésion</vt:lpstr>
      <vt:lpstr>Encore du changement ?</vt:lpstr>
      <vt:lpstr>Le trouver : </vt:lpstr>
      <vt:lpstr>Créer son compte</vt:lpstr>
      <vt:lpstr>Se connecter</vt:lpstr>
      <vt:lpstr>Demande adhésion</vt:lpstr>
      <vt:lpstr>Présentation PowerPoint</vt:lpstr>
      <vt:lpstr>Et ensuite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Patrick Loupias</dc:creator>
  <cp:lastModifiedBy>Patrick Loupias</cp:lastModifiedBy>
  <cp:revision>2</cp:revision>
  <dcterms:created xsi:type="dcterms:W3CDTF">2026-01-01T15:26:48Z</dcterms:created>
  <dcterms:modified xsi:type="dcterms:W3CDTF">2026-09-18T20:27:19Z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